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1B0F7B34-7C51-4EAD-9405-DA50798D2635}" type="datetimeFigureOut">
              <a:rPr lang="hr-HR" smtClean="0"/>
              <a:t>27.8.2015.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58B018B4-4FB3-44F0-9FC6-CCCF5956978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F7B34-7C51-4EAD-9405-DA50798D2635}" type="datetimeFigureOut">
              <a:rPr lang="hr-HR" smtClean="0"/>
              <a:t>27.8.2015.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018B4-4FB3-44F0-9FC6-CCCF5956978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F7B34-7C51-4EAD-9405-DA50798D2635}" type="datetimeFigureOut">
              <a:rPr lang="hr-HR" smtClean="0"/>
              <a:t>27.8.2015.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018B4-4FB3-44F0-9FC6-CCCF5956978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F7B34-7C51-4EAD-9405-DA50798D2635}" type="datetimeFigureOut">
              <a:rPr lang="hr-HR" smtClean="0"/>
              <a:t>27.8.2015.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018B4-4FB3-44F0-9FC6-CCCF5956978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F7B34-7C51-4EAD-9405-DA50798D2635}" type="datetimeFigureOut">
              <a:rPr lang="hr-HR" smtClean="0"/>
              <a:t>27.8.2015.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018B4-4FB3-44F0-9FC6-CCCF5956978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F7B34-7C51-4EAD-9405-DA50798D2635}" type="datetimeFigureOut">
              <a:rPr lang="hr-HR" smtClean="0"/>
              <a:t>27.8.2015.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018B4-4FB3-44F0-9FC6-CCCF59569787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F7B34-7C51-4EAD-9405-DA50798D2635}" type="datetimeFigureOut">
              <a:rPr lang="hr-HR" smtClean="0"/>
              <a:t>27.8.2015.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018B4-4FB3-44F0-9FC6-CCCF59569787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F7B34-7C51-4EAD-9405-DA50798D2635}" type="datetimeFigureOut">
              <a:rPr lang="hr-HR" smtClean="0"/>
              <a:t>27.8.2015.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018B4-4FB3-44F0-9FC6-CCCF5956978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F7B34-7C51-4EAD-9405-DA50798D2635}" type="datetimeFigureOut">
              <a:rPr lang="hr-HR" smtClean="0"/>
              <a:t>27.8.2015.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018B4-4FB3-44F0-9FC6-CCCF5956978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1B0F7B34-7C51-4EAD-9405-DA50798D2635}" type="datetimeFigureOut">
              <a:rPr lang="hr-HR" smtClean="0"/>
              <a:t>27.8.2015.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58B018B4-4FB3-44F0-9FC6-CCCF5956978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1B0F7B34-7C51-4EAD-9405-DA50798D2635}" type="datetimeFigureOut">
              <a:rPr lang="hr-HR" smtClean="0"/>
              <a:t>27.8.2015.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58B018B4-4FB3-44F0-9FC6-CCCF5956978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1B0F7B34-7C51-4EAD-9405-DA50798D2635}" type="datetimeFigureOut">
              <a:rPr lang="hr-HR" smtClean="0"/>
              <a:t>27.8.2015.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58B018B4-4FB3-44F0-9FC6-CCCF59569787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PONAVLJANJE - KVIZ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852618"/>
          </a:xfrm>
        </p:spPr>
        <p:txBody>
          <a:bodyPr/>
          <a:lstStyle/>
          <a:p>
            <a:r>
              <a:rPr lang="hr-HR" dirty="0" smtClean="0"/>
              <a:t>GRADIVO 3. VJERONAUČNOG GODIŠTA SREDNJE </a:t>
            </a:r>
            <a:r>
              <a:rPr lang="hr-HR" dirty="0" smtClean="0"/>
              <a:t>ŠKOLE</a:t>
            </a:r>
          </a:p>
          <a:p>
            <a:pPr algn="l"/>
            <a:endParaRPr lang="hr-HR" dirty="0"/>
          </a:p>
          <a:p>
            <a:pPr algn="l"/>
            <a:r>
              <a:rPr lang="hr-HR" sz="2000" dirty="0" smtClean="0"/>
              <a:t>Priredila: Ivana Sučija</a:t>
            </a: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237824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31640" y="1196752"/>
            <a:ext cx="662473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 smtClean="0"/>
              <a:t>OSMO PITANJE: </a:t>
            </a:r>
          </a:p>
          <a:p>
            <a:endParaRPr lang="hr-HR" sz="2800" dirty="0"/>
          </a:p>
          <a:p>
            <a:r>
              <a:rPr lang="hr-HR" sz="2800" dirty="0" smtClean="0"/>
              <a:t>GRUPA A: Koju svrhu ima Dekalog?</a:t>
            </a:r>
          </a:p>
          <a:p>
            <a:endParaRPr lang="hr-HR" sz="2800" dirty="0" smtClean="0"/>
          </a:p>
          <a:p>
            <a:r>
              <a:rPr lang="hr-HR" sz="2800" dirty="0" smtClean="0"/>
              <a:t>GRUPA B: Kako glase tri Božje zapovijedi koje se odnose na njega?</a:t>
            </a:r>
          </a:p>
          <a:p>
            <a:endParaRPr lang="hr-HR" sz="2800" dirty="0" smtClean="0"/>
          </a:p>
          <a:p>
            <a:r>
              <a:rPr lang="hr-HR" sz="2800" dirty="0" smtClean="0"/>
              <a:t>GRUPA C: Kako se poštuje, a kako krši prva Božja zapovijed?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2367017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3608" y="1340768"/>
            <a:ext cx="662473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 smtClean="0"/>
              <a:t>DEVETO PITANJE: </a:t>
            </a:r>
          </a:p>
          <a:p>
            <a:endParaRPr lang="hr-HR" sz="2800" dirty="0" smtClean="0"/>
          </a:p>
          <a:p>
            <a:r>
              <a:rPr lang="hr-HR" sz="2800" dirty="0" smtClean="0"/>
              <a:t>GRUPA A: </a:t>
            </a:r>
            <a:r>
              <a:rPr lang="vi-VN" sz="2800" dirty="0" smtClean="0"/>
              <a:t>Kako se poštuje, kako krši druga Božja zapovijed?</a:t>
            </a:r>
            <a:endParaRPr lang="hr-HR" sz="2800" dirty="0" smtClean="0"/>
          </a:p>
          <a:p>
            <a:endParaRPr lang="vi-VN" sz="2800" dirty="0" smtClean="0"/>
          </a:p>
          <a:p>
            <a:r>
              <a:rPr lang="hr-HR" sz="2800" dirty="0" smtClean="0"/>
              <a:t>GRUPA B: </a:t>
            </a:r>
            <a:r>
              <a:rPr lang="vi-VN" sz="2800" dirty="0" smtClean="0"/>
              <a:t>Kako se poštuje, a kako krši treća Božja zapovijed?</a:t>
            </a:r>
            <a:endParaRPr lang="hr-HR" sz="2800" dirty="0" smtClean="0"/>
          </a:p>
          <a:p>
            <a:endParaRPr lang="vi-VN" sz="2800" dirty="0" smtClean="0"/>
          </a:p>
          <a:p>
            <a:r>
              <a:rPr lang="hr-HR" sz="2800" dirty="0" smtClean="0"/>
              <a:t>GRUPA C: </a:t>
            </a:r>
            <a:r>
              <a:rPr lang="vi-VN" sz="2800" dirty="0" smtClean="0"/>
              <a:t>Što je to grijeh i objasnite razliku između teškog i lakog grijeha?</a:t>
            </a:r>
            <a:endParaRPr lang="vi-VN" sz="2800" dirty="0"/>
          </a:p>
        </p:txBody>
      </p:sp>
    </p:spTree>
    <p:extLst>
      <p:ext uri="{BB962C8B-B14F-4D97-AF65-F5344CB8AC3E}">
        <p14:creationId xmlns:p14="http://schemas.microsoft.com/office/powerpoint/2010/main" val="54875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87624" y="1484784"/>
            <a:ext cx="676875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 smtClean="0"/>
              <a:t>DESETO PITANJE: </a:t>
            </a:r>
          </a:p>
          <a:p>
            <a:endParaRPr lang="hr-HR" sz="2800" dirty="0"/>
          </a:p>
          <a:p>
            <a:r>
              <a:rPr lang="hr-HR" sz="2800" dirty="0" smtClean="0"/>
              <a:t>GRUPA A: </a:t>
            </a:r>
            <a:r>
              <a:rPr lang="vi-VN" sz="2800" dirty="0" smtClean="0"/>
              <a:t>Navedite evanđeoske tekstove o ljubavi!</a:t>
            </a:r>
            <a:endParaRPr lang="hr-HR" sz="2800" dirty="0" smtClean="0"/>
          </a:p>
          <a:p>
            <a:endParaRPr lang="vi-VN" sz="2800" dirty="0" smtClean="0"/>
          </a:p>
          <a:p>
            <a:r>
              <a:rPr lang="hr-HR" sz="2800" dirty="0" smtClean="0"/>
              <a:t>GRUPA B: </a:t>
            </a:r>
            <a:r>
              <a:rPr lang="vi-VN" sz="2800" dirty="0" smtClean="0"/>
              <a:t>Kako glase dvije zapovijedi ljubavi!</a:t>
            </a:r>
          </a:p>
          <a:p>
            <a:endParaRPr lang="hr-HR" sz="2800" dirty="0"/>
          </a:p>
          <a:p>
            <a:r>
              <a:rPr lang="hr-HR" sz="2800" dirty="0" smtClean="0"/>
              <a:t>GRUPA C: </a:t>
            </a:r>
            <a:r>
              <a:rPr lang="vi-VN" sz="2800" dirty="0" smtClean="0"/>
              <a:t>Kako je opisan odnos muškarca i žene u Svetom pismu?</a:t>
            </a:r>
            <a:endParaRPr lang="vi-VN" sz="2800" dirty="0"/>
          </a:p>
        </p:txBody>
      </p:sp>
    </p:spTree>
    <p:extLst>
      <p:ext uri="{BB962C8B-B14F-4D97-AF65-F5344CB8AC3E}">
        <p14:creationId xmlns:p14="http://schemas.microsoft.com/office/powerpoint/2010/main" val="2826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03648" y="1484784"/>
            <a:ext cx="626469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JEDANAESTO PITANJE:</a:t>
            </a:r>
          </a:p>
          <a:p>
            <a:endParaRPr lang="hr-HR" sz="2800" dirty="0"/>
          </a:p>
          <a:p>
            <a:r>
              <a:rPr lang="hr-HR" sz="2800" dirty="0" smtClean="0"/>
              <a:t>GRUPA A: Koja je svrha spolnosti prema kršćanskom učenju?</a:t>
            </a:r>
          </a:p>
          <a:p>
            <a:endParaRPr lang="hr-HR" sz="2800" dirty="0" smtClean="0"/>
          </a:p>
          <a:p>
            <a:r>
              <a:rPr lang="hr-HR" sz="2800" dirty="0" smtClean="0"/>
              <a:t>GRUPA B: Koja je narav i smisao kršćanskog braka?</a:t>
            </a:r>
          </a:p>
          <a:p>
            <a:endParaRPr lang="hr-HR" sz="2800" dirty="0" smtClean="0"/>
          </a:p>
          <a:p>
            <a:r>
              <a:rPr lang="hr-HR" sz="2800" dirty="0" smtClean="0"/>
              <a:t>GRUPA C: Navedite barem tri povrede braka!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155842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1628800"/>
            <a:ext cx="669674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DVANAESTO PITANJE:</a:t>
            </a:r>
          </a:p>
          <a:p>
            <a:endParaRPr lang="hr-HR" sz="2800" dirty="0"/>
          </a:p>
          <a:p>
            <a:r>
              <a:rPr lang="hr-HR" sz="2800" dirty="0" smtClean="0"/>
              <a:t>GRUPA A: Što je to ženidbena privola?</a:t>
            </a:r>
          </a:p>
          <a:p>
            <a:endParaRPr lang="hr-HR" sz="2800" dirty="0"/>
          </a:p>
          <a:p>
            <a:r>
              <a:rPr lang="hr-HR" sz="2800" dirty="0" smtClean="0"/>
              <a:t>GRUPA B: Koja svojstva ima kršćanska ženidba?</a:t>
            </a:r>
          </a:p>
          <a:p>
            <a:endParaRPr lang="hr-HR" sz="2800" dirty="0"/>
          </a:p>
          <a:p>
            <a:r>
              <a:rPr lang="hr-HR" sz="2800" dirty="0" smtClean="0"/>
              <a:t>GRUPA C: Navedite neke zapreke za valjano sklopljen brak!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290252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1412776"/>
            <a:ext cx="676875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TRINAESTO PITANJE:</a:t>
            </a:r>
          </a:p>
          <a:p>
            <a:endParaRPr lang="hr-HR" sz="2800" dirty="0"/>
          </a:p>
          <a:p>
            <a:r>
              <a:rPr lang="hr-HR" sz="2800" dirty="0" smtClean="0"/>
              <a:t>GRUPA A: Zašto je ljudski život svet i tko može njime gospodariti?</a:t>
            </a:r>
          </a:p>
          <a:p>
            <a:endParaRPr lang="hr-HR" sz="2800" dirty="0"/>
          </a:p>
          <a:p>
            <a:r>
              <a:rPr lang="hr-HR" sz="2800" dirty="0" smtClean="0"/>
              <a:t>GRUPA B: Navedite 5 povreda ljudskog života!</a:t>
            </a:r>
          </a:p>
          <a:p>
            <a:endParaRPr lang="hr-HR" sz="2800" dirty="0"/>
          </a:p>
          <a:p>
            <a:r>
              <a:rPr lang="hr-HR" sz="2800" dirty="0" smtClean="0"/>
              <a:t>GRUPA C: Što je to bioetika i kojim temama se bavi?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330124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3608" y="1196752"/>
            <a:ext cx="691276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dirty="0" smtClean="0"/>
              <a:t>ČETRNAESTO PITANJE:</a:t>
            </a:r>
          </a:p>
          <a:p>
            <a:endParaRPr lang="pl-PL" sz="2800" dirty="0" smtClean="0"/>
          </a:p>
          <a:p>
            <a:r>
              <a:rPr lang="pl-PL" sz="2800" dirty="0" smtClean="0"/>
              <a:t>GRUPA A: Objasnite stav Crkve prema pobačaju!</a:t>
            </a:r>
          </a:p>
          <a:p>
            <a:endParaRPr lang="pl-PL" sz="2800" dirty="0" smtClean="0"/>
          </a:p>
          <a:p>
            <a:r>
              <a:rPr lang="pl-PL" sz="2800" dirty="0" smtClean="0"/>
              <a:t>GRUPA B: Objasnite stav Crkve prema umjetnoj oplodnji!</a:t>
            </a:r>
          </a:p>
          <a:p>
            <a:endParaRPr lang="pl-PL" sz="2800" dirty="0" smtClean="0"/>
          </a:p>
          <a:p>
            <a:r>
              <a:rPr lang="pl-PL" sz="2800" dirty="0" smtClean="0"/>
              <a:t>GRUPA C: Objasnite stav Crkve prema eutanaziji!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4192499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59632" y="1340768"/>
            <a:ext cx="669674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dirty="0" smtClean="0"/>
              <a:t>PETNAESTO PITANJE:</a:t>
            </a:r>
          </a:p>
          <a:p>
            <a:endParaRPr lang="pl-PL" sz="2800" dirty="0" smtClean="0"/>
          </a:p>
          <a:p>
            <a:r>
              <a:rPr lang="pl-PL" sz="2800" dirty="0" smtClean="0"/>
              <a:t>GRUPA A: Objasnite stav Crkve prema kloniranju!</a:t>
            </a:r>
          </a:p>
          <a:p>
            <a:endParaRPr lang="pl-PL" sz="2800" dirty="0" smtClean="0"/>
          </a:p>
          <a:p>
            <a:r>
              <a:rPr lang="pl-PL" sz="2800" dirty="0" smtClean="0"/>
              <a:t>GRUPA B: Objasnite stav Crkve prema transplantaciji organa!</a:t>
            </a:r>
          </a:p>
          <a:p>
            <a:endParaRPr lang="pl-PL" sz="2800" dirty="0" smtClean="0"/>
          </a:p>
          <a:p>
            <a:r>
              <a:rPr lang="pl-PL" sz="2800" dirty="0" smtClean="0"/>
              <a:t>GRUPA C: Što je to palijativna skrb i hospicij?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336672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15616" y="1052736"/>
            <a:ext cx="67687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dirty="0" smtClean="0"/>
              <a:t>ŠESNAESTO PITANJE:</a:t>
            </a:r>
          </a:p>
          <a:p>
            <a:endParaRPr lang="pl-PL" sz="2800" dirty="0" smtClean="0"/>
          </a:p>
          <a:p>
            <a:r>
              <a:rPr lang="pl-PL" sz="2800" dirty="0" smtClean="0"/>
              <a:t>GRUPA A: Navedite učinke sakramenta bolesničkog pomazanja (barem tri)!</a:t>
            </a:r>
          </a:p>
          <a:p>
            <a:endParaRPr lang="pl-PL" sz="2800" dirty="0" smtClean="0"/>
          </a:p>
          <a:p>
            <a:r>
              <a:rPr lang="pl-PL" sz="2800" dirty="0" smtClean="0"/>
              <a:t>GRUPA B: Tko može primiti sakrament bolesničkog pomazanja?</a:t>
            </a:r>
          </a:p>
          <a:p>
            <a:endParaRPr lang="pl-PL" sz="2800" dirty="0" smtClean="0"/>
          </a:p>
          <a:p>
            <a:r>
              <a:rPr lang="pl-PL" sz="2800" dirty="0" smtClean="0"/>
              <a:t>GRUPA C: Što je to poputbina?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70463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75656" y="1268760"/>
            <a:ext cx="604867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dirty="0" smtClean="0"/>
              <a:t>SEDAMNAESTO PITANJE:</a:t>
            </a:r>
          </a:p>
          <a:p>
            <a:endParaRPr lang="pl-PL" sz="2800" dirty="0" smtClean="0"/>
          </a:p>
          <a:p>
            <a:r>
              <a:rPr lang="pl-PL" sz="2800" dirty="0" smtClean="0"/>
              <a:t>GRUPA A:  Što je to istina?</a:t>
            </a:r>
          </a:p>
          <a:p>
            <a:endParaRPr lang="pl-PL" sz="2800" dirty="0" smtClean="0"/>
          </a:p>
          <a:p>
            <a:r>
              <a:rPr lang="pl-PL" sz="2800" dirty="0" smtClean="0"/>
              <a:t>GRUPA B:Navedite barem tri povrede istine!</a:t>
            </a:r>
          </a:p>
          <a:p>
            <a:endParaRPr lang="pl-PL" sz="2800" dirty="0" smtClean="0"/>
          </a:p>
          <a:p>
            <a:r>
              <a:rPr lang="pl-PL" sz="2800" dirty="0" smtClean="0"/>
              <a:t>GRUPA C:Što je to ispovijedna tajna?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27581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9051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15616" y="1412776"/>
            <a:ext cx="662473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 smtClean="0"/>
              <a:t>OSAMNAESTO PITANJE: </a:t>
            </a:r>
          </a:p>
          <a:p>
            <a:endParaRPr lang="hr-HR" sz="2800" dirty="0"/>
          </a:p>
          <a:p>
            <a:r>
              <a:rPr lang="hr-HR" sz="2800" dirty="0" smtClean="0"/>
              <a:t>GRUPA A: Kako nazivamo ljude koji su bili spremni umrijeti za istinu vjere!</a:t>
            </a:r>
          </a:p>
          <a:p>
            <a:endParaRPr lang="hr-HR" sz="2800" dirty="0" smtClean="0"/>
          </a:p>
          <a:p>
            <a:r>
              <a:rPr lang="hr-HR" sz="2800" dirty="0" smtClean="0"/>
              <a:t>GRUPA B: Kome pripadaju riječi „</a:t>
            </a:r>
            <a:r>
              <a:rPr lang="hr-HR" sz="2400" dirty="0" smtClean="0"/>
              <a:t>Ako ostanete u mojoj riječi, uistinu moji ste učenici; upoznat ćete istinu i istina će vas osloboditi.“?</a:t>
            </a:r>
          </a:p>
          <a:p>
            <a:endParaRPr lang="hr-HR" sz="2800" dirty="0"/>
          </a:p>
          <a:p>
            <a:r>
              <a:rPr lang="hr-HR" sz="2800" dirty="0" smtClean="0"/>
              <a:t>GRUPA C: Kako glasi 4. glavna istina katoličke vjere?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3260169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1196752"/>
            <a:ext cx="684076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smtClean="0"/>
              <a:t>SAMOVRJEDNOVANJE:</a:t>
            </a:r>
          </a:p>
          <a:p>
            <a:endParaRPr lang="hr-HR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hr-HR" sz="2400" dirty="0" smtClean="0"/>
              <a:t>Razmisli koliko su te zanimale teme koje smo obrađivali ove godine na satovima vjeronauka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r-HR" sz="2400" dirty="0" smtClean="0"/>
              <a:t>POKUŠAJ u sebi odgovoriti na slijedeća pitanja: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r-HR" sz="2400" dirty="0" smtClean="0"/>
              <a:t>Koliko si ulagao/ulagala truda u usvajanje novih znanja i vještina?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r-HR" sz="2400" dirty="0" smtClean="0"/>
              <a:t>Je li tvoja motivacija uvijek bila jednaka i o čemu je sve ovisila?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r-HR" sz="2400" dirty="0" smtClean="0"/>
              <a:t>Jesi li zadovoljan/zadovoljna s razinom postignutih znanja?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r-HR" sz="2400" dirty="0" smtClean="0"/>
              <a:t>Što bi dogodine mogao/mogla promijeniti u svom odnosu prema radu?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72798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15616" y="1052736"/>
            <a:ext cx="684076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/>
              <a:t>PRVO PITANJE:</a:t>
            </a:r>
          </a:p>
          <a:p>
            <a:endParaRPr lang="hr-HR" sz="3200" dirty="0" smtClean="0"/>
          </a:p>
          <a:p>
            <a:r>
              <a:rPr lang="hr-HR" sz="2800" dirty="0" smtClean="0"/>
              <a:t>GRUPA A: Zašto za čovjeka možemo reći da je Božje remek-djelo, odnosno slika Božja?</a:t>
            </a:r>
          </a:p>
          <a:p>
            <a:endParaRPr lang="hr-HR" sz="2800" dirty="0" smtClean="0"/>
          </a:p>
          <a:p>
            <a:r>
              <a:rPr lang="hr-HR" sz="2800" dirty="0" smtClean="0"/>
              <a:t>GRAUPA B: Navedite tri temeljne dimenzije čovjekovog postojanja?</a:t>
            </a:r>
          </a:p>
          <a:p>
            <a:endParaRPr lang="hr-HR" sz="2800" dirty="0" smtClean="0"/>
          </a:p>
          <a:p>
            <a:r>
              <a:rPr lang="hr-HR" sz="2800" dirty="0" smtClean="0"/>
              <a:t>GRUPA C: Što Isus kao uzor traži od nas?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70897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15616" y="1052736"/>
            <a:ext cx="684076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 smtClean="0"/>
              <a:t>DRUGO PITANJE: </a:t>
            </a:r>
          </a:p>
          <a:p>
            <a:endParaRPr lang="hr-HR" sz="2800" dirty="0"/>
          </a:p>
          <a:p>
            <a:r>
              <a:rPr lang="hr-HR" sz="2800" dirty="0" smtClean="0"/>
              <a:t>GRUPA A: Kako glase druga dva naziva za moral?</a:t>
            </a:r>
          </a:p>
          <a:p>
            <a:endParaRPr lang="hr-HR" sz="2800" dirty="0" smtClean="0"/>
          </a:p>
          <a:p>
            <a:r>
              <a:rPr lang="hr-HR" sz="2800" dirty="0" smtClean="0"/>
              <a:t>GRUPA B:</a:t>
            </a:r>
            <a:r>
              <a:rPr lang="hr-HR" sz="2800" dirty="0"/>
              <a:t> </a:t>
            </a:r>
            <a:r>
              <a:rPr lang="hr-HR" sz="2800" dirty="0" smtClean="0"/>
              <a:t>Zašto možemo reći da je čovjek moralno biće?</a:t>
            </a:r>
          </a:p>
          <a:p>
            <a:endParaRPr lang="hr-HR" sz="2800" dirty="0" smtClean="0"/>
          </a:p>
          <a:p>
            <a:r>
              <a:rPr lang="hr-HR" sz="2800" dirty="0" smtClean="0"/>
              <a:t>GRUPA C: Koji svjetonazor naučava da je dobro samo ono što pruža užitak i nasladu?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68891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15616" y="980728"/>
            <a:ext cx="698477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 smtClean="0"/>
              <a:t>TREĆE PITANJE:</a:t>
            </a:r>
          </a:p>
          <a:p>
            <a:endParaRPr lang="hr-HR" sz="2800" dirty="0"/>
          </a:p>
          <a:p>
            <a:r>
              <a:rPr lang="hr-HR" sz="2800" dirty="0" smtClean="0"/>
              <a:t>GRUPA A: Što je najveće dobro za moralnu teologiju?</a:t>
            </a:r>
          </a:p>
          <a:p>
            <a:endParaRPr lang="hr-HR" sz="2800" dirty="0" smtClean="0"/>
          </a:p>
          <a:p>
            <a:r>
              <a:rPr lang="hr-HR" sz="2800" dirty="0" smtClean="0"/>
              <a:t>GRUPA B: Što je to zlo prema kršćanskom učenju?</a:t>
            </a:r>
          </a:p>
          <a:p>
            <a:endParaRPr lang="hr-HR" sz="2800" dirty="0" smtClean="0"/>
          </a:p>
          <a:p>
            <a:r>
              <a:rPr lang="hr-HR" sz="2800" dirty="0" smtClean="0"/>
              <a:t>GRUPA C: Objasnite razliku unutarnjeg i vanjskog morala!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394581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15616" y="1340769"/>
            <a:ext cx="712879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 smtClean="0"/>
              <a:t>ČETVRTO PITANJE:</a:t>
            </a:r>
          </a:p>
          <a:p>
            <a:endParaRPr lang="hr-HR" sz="2800" dirty="0"/>
          </a:p>
          <a:p>
            <a:r>
              <a:rPr lang="hr-HR" sz="2800" dirty="0" smtClean="0"/>
              <a:t>GRUPA A: Objasnite razliku prirodnog i objavljenog morala!</a:t>
            </a:r>
          </a:p>
          <a:p>
            <a:endParaRPr lang="hr-HR" sz="2800" dirty="0" smtClean="0"/>
          </a:p>
          <a:p>
            <a:r>
              <a:rPr lang="hr-HR" sz="2800" dirty="0" smtClean="0"/>
              <a:t>GRUPA B: Objasnite odnos vjere i morala!</a:t>
            </a:r>
          </a:p>
          <a:p>
            <a:endParaRPr lang="hr-HR" sz="2800" dirty="0" smtClean="0"/>
          </a:p>
          <a:p>
            <a:r>
              <a:rPr lang="hr-HR" sz="2800" dirty="0" smtClean="0"/>
              <a:t>GRUPA C: Što je to savijest i kako se odgaja ispravna savijest?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59368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03648" y="1196752"/>
            <a:ext cx="655272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 smtClean="0"/>
              <a:t>PETO PITANJE:</a:t>
            </a:r>
          </a:p>
          <a:p>
            <a:endParaRPr lang="hr-HR" sz="2800" dirty="0"/>
          </a:p>
          <a:p>
            <a:r>
              <a:rPr lang="hr-HR" sz="2800" dirty="0" smtClean="0"/>
              <a:t>GRUPA A: Kakva je to popustljiva savijest?</a:t>
            </a:r>
          </a:p>
          <a:p>
            <a:endParaRPr lang="hr-HR" sz="2800" dirty="0" smtClean="0"/>
          </a:p>
          <a:p>
            <a:r>
              <a:rPr lang="hr-HR" sz="2800" dirty="0" smtClean="0"/>
              <a:t>GRUPA B: Kakva je to bojažljiva ili skrupulozna savijest?</a:t>
            </a:r>
          </a:p>
          <a:p>
            <a:endParaRPr lang="hr-HR" sz="2800" dirty="0" smtClean="0"/>
          </a:p>
          <a:p>
            <a:r>
              <a:rPr lang="hr-HR" sz="2800" dirty="0" smtClean="0"/>
              <a:t>GRUPA C: Što je to etički konsenzus?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399510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15616" y="1196753"/>
            <a:ext cx="684076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 smtClean="0"/>
              <a:t>ŠESTO PITANJE: </a:t>
            </a:r>
          </a:p>
          <a:p>
            <a:endParaRPr lang="hr-HR" sz="2800" dirty="0"/>
          </a:p>
          <a:p>
            <a:r>
              <a:rPr lang="hr-HR" sz="2800" dirty="0" smtClean="0"/>
              <a:t>GRUPA A: Zašto nam je potreban etički konsenzus?</a:t>
            </a:r>
          </a:p>
          <a:p>
            <a:endParaRPr lang="hr-HR" sz="2800" dirty="0" smtClean="0"/>
          </a:p>
          <a:p>
            <a:r>
              <a:rPr lang="hr-HR" sz="2800" dirty="0" smtClean="0"/>
              <a:t>GRUPA B: Što učiniti kada su savijest i zakon u sukobu?</a:t>
            </a:r>
          </a:p>
          <a:p>
            <a:endParaRPr lang="hr-HR" sz="2800" dirty="0" smtClean="0"/>
          </a:p>
          <a:p>
            <a:r>
              <a:rPr lang="hr-HR" sz="2800" dirty="0" smtClean="0"/>
              <a:t>GRUPA C: Tko je za kršćane norma moralnog djelovanja i kako se nasljeduje?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230362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87624" y="1196752"/>
            <a:ext cx="662473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 smtClean="0"/>
              <a:t>SEDMO PITANJE:</a:t>
            </a:r>
          </a:p>
          <a:p>
            <a:endParaRPr lang="hr-HR" sz="2800" dirty="0"/>
          </a:p>
          <a:p>
            <a:r>
              <a:rPr lang="hr-HR" sz="2800" dirty="0" smtClean="0"/>
              <a:t>GRUPA A: Navedite tri bogoslovne kreposti za kršćanski život!</a:t>
            </a:r>
          </a:p>
          <a:p>
            <a:endParaRPr lang="hr-HR" sz="2800" dirty="0" smtClean="0"/>
          </a:p>
          <a:p>
            <a:r>
              <a:rPr lang="hr-HR" sz="2800" dirty="0" smtClean="0"/>
              <a:t>GRUPA B: Kako nazivamo kreposti razuma, pravednosti, jakosti i umjerenosti?</a:t>
            </a:r>
          </a:p>
          <a:p>
            <a:endParaRPr lang="hr-HR" sz="2800" dirty="0" smtClean="0"/>
          </a:p>
          <a:p>
            <a:r>
              <a:rPr lang="hr-HR" sz="2800" dirty="0" smtClean="0"/>
              <a:t>GRUPA C: Gdje je sadržan Božji objavljeni zakon?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32814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64</TotalTime>
  <Words>752</Words>
  <Application>Microsoft Office PowerPoint</Application>
  <PresentationFormat>On-screen Show (4:3)</PresentationFormat>
  <Paragraphs>138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Pushpin</vt:lpstr>
      <vt:lpstr>PONAVLJANJE - KVIZ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PONAVLJANJE - KVIZ</dc:title>
  <dc:creator>Robert</dc:creator>
  <cp:lastModifiedBy>Robert</cp:lastModifiedBy>
  <cp:revision>8</cp:revision>
  <dcterms:created xsi:type="dcterms:W3CDTF">2015-05-25T08:09:10Z</dcterms:created>
  <dcterms:modified xsi:type="dcterms:W3CDTF">2015-08-27T19:56:23Z</dcterms:modified>
</cp:coreProperties>
</file>