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9"/>
  </p:notesMasterIdLst>
  <p:sldIdLst>
    <p:sldId id="268" r:id="rId2"/>
    <p:sldId id="269" r:id="rId3"/>
    <p:sldId id="258" r:id="rId4"/>
    <p:sldId id="263" r:id="rId5"/>
    <p:sldId id="264" r:id="rId6"/>
    <p:sldId id="265" r:id="rId7"/>
    <p:sldId id="266" r:id="rId8"/>
    <p:sldId id="274" r:id="rId9"/>
    <p:sldId id="259" r:id="rId10"/>
    <p:sldId id="260" r:id="rId11"/>
    <p:sldId id="261" r:id="rId12"/>
    <p:sldId id="262" r:id="rId13"/>
    <p:sldId id="256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BD97A6-A0A4-4585-95FE-4A494B9951BA}" type="datetimeFigureOut">
              <a:rPr lang="hr-HR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0A43C8-5A30-45A5-88D2-2D413717D26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293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mtClean="0"/>
              <a:t>Prepričavanje prema navedenim točkama/ili crtanje stripa..</a:t>
            </a:r>
          </a:p>
        </p:txBody>
      </p:sp>
      <p:sp>
        <p:nvSpPr>
          <p:cNvPr id="2355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A3EFD-1A9C-4553-A293-C7AD1E29BAF0}" type="slidenum">
              <a:rPr lang="hr-HR" altLang="sr-Latn-RS" smtClean="0"/>
              <a:pPr eaLnBrk="1" hangingPunct="1"/>
              <a:t>15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 smtClean="0"/>
              <a:t>Priredila:Marica Celjak,vjeroučiteljica</a:t>
            </a:r>
          </a:p>
        </p:txBody>
      </p:sp>
      <p:sp>
        <p:nvSpPr>
          <p:cNvPr id="2458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B62AC4-29FE-48FD-B1AD-D07D274D491A}" type="slidenum">
              <a:rPr lang="hr-HR" altLang="sr-Latn-RS" smtClean="0"/>
              <a:pPr eaLnBrk="1" hangingPunct="1"/>
              <a:t>17</a:t>
            </a:fld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1B8B-DEE9-496B-ABBC-9B5DFC2158D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354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0E5D-5658-4001-8605-07ECBAE3C8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63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334-C623-4DBC-8B39-F03747F87C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86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176E-0AB4-4F0F-9FB7-A7C2547EE4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69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69B8-C666-4865-8316-5824D372F0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60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CF24-4D3D-456A-8E6D-8656DE9BCA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417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D943-2566-485A-A587-05B1732A14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1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A54E-1E5E-413D-B1DC-B9624EFC05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946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4432-F2D2-4C8E-8371-DE23585189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68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D486-459F-4155-A594-4E1FE07D3C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68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3DF9-A517-4E10-B861-59662D268A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6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6B58DDB-E6E6-440B-9145-25F25B111E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4" r:id="rId2"/>
    <p:sldLayoutId id="2147483783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4" r:id="rId9"/>
    <p:sldLayoutId id="2147483780" r:id="rId10"/>
    <p:sldLayoutId id="214748378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E46C0A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714500" y="5072063"/>
            <a:ext cx="65516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it-IT" sz="32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6118" y="764704"/>
            <a:ext cx="4286248" cy="175432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Dvojica učenika </a:t>
            </a:r>
          </a:p>
          <a:p>
            <a:pPr algn="ctr">
              <a:defRPr/>
            </a:pPr>
            <a:r>
              <a:rPr lang="pl-PL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putuju u selo Emaus</a:t>
            </a:r>
          </a:p>
        </p:txBody>
      </p:sp>
      <p:pic>
        <p:nvPicPr>
          <p:cNvPr id="6150" name="Picture 6" descr="http://www.zupa-blivanapavla2.hr/wp-content/uploads/2014/05/emmausv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83"/>
          <a:stretch/>
        </p:blipFill>
        <p:spPr bwMode="auto">
          <a:xfrm>
            <a:off x="467544" y="877163"/>
            <a:ext cx="4104456" cy="5418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284663" y="1412875"/>
            <a:ext cx="49688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Dok bijaše s njima za stolom,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uze kruh, izreče blagoslov,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razlomi te im dade.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Uto im se otvore oči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te ga prepoznaše,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a on im iščeznu s očiju.</a:t>
            </a:r>
            <a:r>
              <a:rPr lang="hr-HR" altLang="sr-Latn-RS"/>
              <a:t> </a:t>
            </a:r>
          </a:p>
        </p:txBody>
      </p:sp>
      <p:pic>
        <p:nvPicPr>
          <p:cNvPr id="14339" name="Picture 3" descr="EMAUS2_TIF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3357563" cy="573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42938" y="4357688"/>
            <a:ext cx="8501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Tada rekoše jedan drugomu: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“Nije li gorjelo srce u nama  dok nam je putem govorio  dok nam je otkrivao Pisma?”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2" y="681133"/>
            <a:ext cx="5002208" cy="3359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314825" y="1844675"/>
            <a:ext cx="36671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U isti se čas digoše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i vratiše u</a:t>
            </a:r>
            <a:r>
              <a:rPr lang="hr-HR" altLang="sr-Latn-RS"/>
              <a:t> </a:t>
            </a: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Jeruzalem.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Apostoli im rekoše: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314825" y="3429000"/>
            <a:ext cx="2868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“Doista uskrsnu</a:t>
            </a:r>
          </a:p>
          <a:p>
            <a:pPr eaLnBrk="1" hangingPunct="1"/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 Gospodin!”</a:t>
            </a:r>
          </a:p>
        </p:txBody>
      </p:sp>
      <p:pic>
        <p:nvPicPr>
          <p:cNvPr id="16388" name="Picture 4" descr="TOMDOUBT_TIF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357187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076825" y="476250"/>
            <a:ext cx="37036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Nato oni pripovjede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ono s puta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i kako ga prepoznaše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po lomljenju kruha.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9138"/>
            <a:ext cx="4675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dnaslov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sr-Latn-RS" altLang="sr-Latn-RS" smtClean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/>
              <a:t>USKRSLI  ISUS NA PUTU S UČENICIMA</a:t>
            </a:r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>
                <a:latin typeface="Agency FB" panose="020B0503020202020204" pitchFamily="34" charset="0"/>
              </a:rPr>
              <a:t>-</a:t>
            </a:r>
            <a:r>
              <a:rPr lang="hr-HR" sz="4400" b="0" i="1" dirty="0" smtClean="0">
                <a:latin typeface="Agency FB" panose="020B0503020202020204" pitchFamily="34" charset="0"/>
              </a:rPr>
              <a:t>stvaralački zadatak</a:t>
            </a:r>
            <a:endParaRPr lang="hr-HR" sz="4400" b="0" i="1" dirty="0">
              <a:latin typeface="Agency FB" panose="020B0503020202020204" pitchFamily="34" charset="0"/>
            </a:endParaRPr>
          </a:p>
        </p:txBody>
      </p:sp>
      <p:sp>
        <p:nvSpPr>
          <p:cNvPr id="19459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hr-HR" altLang="sr-Latn-RS" smtClean="0"/>
          </a:p>
          <a:p>
            <a:endParaRPr lang="hr-HR" altLang="sr-Latn-RS" smtClean="0"/>
          </a:p>
          <a:p>
            <a:r>
              <a:rPr lang="en-US" altLang="sr-Latn-RS" smtClean="0"/>
              <a:t>I. PUTOVANJE dvojice učenika i njihov razgovor</a:t>
            </a:r>
            <a:endParaRPr lang="hr-HR" altLang="sr-Latn-RS" smtClean="0"/>
          </a:p>
          <a:p>
            <a:r>
              <a:rPr lang="en-US" altLang="sr-Latn-RS" smtClean="0"/>
              <a:t>II. SUSRET i razgovor s Neznancem (uskrslim Kristom)</a:t>
            </a:r>
            <a:endParaRPr lang="hr-HR" altLang="sr-Latn-RS" smtClean="0"/>
          </a:p>
          <a:p>
            <a:r>
              <a:rPr lang="en-US" altLang="sr-Latn-RS" smtClean="0"/>
              <a:t>III. PREPOZNAVANJE "neznanca" kao Isusa</a:t>
            </a:r>
            <a:endParaRPr lang="hr-HR" altLang="sr-Latn-RS" smtClean="0"/>
          </a:p>
          <a:p>
            <a:r>
              <a:rPr lang="hr-HR" altLang="sr-Latn-RS" smtClean="0"/>
              <a:t>IV SVJEDOČENJE:apostolima  u Jeruzalemu </a:t>
            </a:r>
          </a:p>
          <a:p>
            <a:endParaRPr lang="hr-HR" altLang="sr-Latn-RS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fontScale="550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rgbClr val="FF0000"/>
                </a:solidFill>
              </a:rPr>
              <a:t>OSTANI S NAMA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altLang="sr-Latn-RS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Dvojica braće išli su tužni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Što Isus umrije,kad priđe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Isus uskrsli  k  njima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Tuga ih minu u tren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altLang="sr-Latn-RS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*OSTANI S NAMA JER VEČER JE.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OSTANI GOSPODE.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OSTANI S NAMA JER MRAČI SE.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OSTANI GOSPODINE.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altLang="sr-Latn-RS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hr-HR"/>
          </a:p>
        </p:txBody>
      </p:sp>
      <p:sp>
        <p:nvSpPr>
          <p:cNvPr id="21507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 fontScale="775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Sebe nam daješ,život nam vračaš.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Blaguješ sa nama.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Hvala ti Kriste za ljubav silnu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Koja nas vodi kroz svijet.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altLang="sr-Latn-RS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*OSTANI S NAMA JER VEČER JE.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OSTANI GOSPODE.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OSTANI S NAMA JER MRAČI SE.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OSTANI GOSPODINE.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altLang="sr-Latn-RS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23863" y="285750"/>
            <a:ext cx="85518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Dvojica Isusovih učenika putovala u selo Emaus.</a:t>
            </a:r>
          </a:p>
          <a:p>
            <a:pPr eaLnBrk="1" hangingPunct="1">
              <a:lnSpc>
                <a:spcPct val="125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Razgovarali su o  Isusovu uhićenju, nepravednom suđenju i smrti na križu. </a:t>
            </a:r>
          </a:p>
          <a:p>
            <a:pPr algn="ctr" eaLnBrk="1" hangingPunct="1"/>
            <a:endParaRPr lang="it-IT" altLang="sr-Latn-RS" sz="2800" b="1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7744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4302125" y="549275"/>
            <a:ext cx="45561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I dok su oni tako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razgovarali približio im se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Isus i pošao s njima.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362450" y="2349500"/>
            <a:ext cx="40211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Oni ga nisu prepoznali.</a:t>
            </a:r>
          </a:p>
        </p:txBody>
      </p:sp>
      <p:pic>
        <p:nvPicPr>
          <p:cNvPr id="8198" name="Picture 6" descr="emmausv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r="11136"/>
          <a:stretch/>
        </p:blipFill>
        <p:spPr bwMode="auto">
          <a:xfrm>
            <a:off x="999146" y="3356992"/>
            <a:ext cx="7384461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71132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/>
              <a:t>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427538" y="1557338"/>
            <a:ext cx="421798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On upita: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“Što to putem pretresate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među sobom?”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39"/>
          <a:stretch/>
        </p:blipFill>
        <p:spPr bwMode="auto">
          <a:xfrm>
            <a:off x="553137" y="980728"/>
            <a:ext cx="3496511" cy="4256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4932363" y="1628775"/>
            <a:ext cx="3987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Kleofa mu reče: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“Zar si ti jedini stranac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u Jeruzalemu,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te ne znaš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što se u njemu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dogodilo ovih dana?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1"/>
          <a:stretch/>
        </p:blipFill>
        <p:spPr bwMode="auto">
          <a:xfrm>
            <a:off x="629852" y="836712"/>
            <a:ext cx="369886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154488" y="1196975"/>
            <a:ext cx="4989512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Isusa Nazarećanina,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koji bijaše prorok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silan na djelu i na riječi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pred Bogom i svim narodom,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glavari svećenički predali su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da bude osuđen na smrt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i razapet.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A mi se nadasmo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da će on otkupiti Izraela.”</a:t>
            </a:r>
          </a:p>
        </p:txBody>
      </p:sp>
      <p:pic>
        <p:nvPicPr>
          <p:cNvPr id="10243" name="Picture 3" descr="CALVARY_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34321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141663"/>
            <a:ext cx="259873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sti oblačić 3"/>
          <p:cNvSpPr/>
          <p:nvPr/>
        </p:nvSpPr>
        <p:spPr>
          <a:xfrm rot="956008">
            <a:off x="3529013" y="909638"/>
            <a:ext cx="4495800" cy="27162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b="1" dirty="0"/>
              <a:t>O bezumni i srca spora da vjerujete što su proroci navijestili!</a:t>
            </a:r>
          </a:p>
          <a:p>
            <a:pPr algn="ctr">
              <a:defRPr/>
            </a:pPr>
            <a:r>
              <a:rPr lang="vi-VN" b="1" dirty="0"/>
              <a:t>Nije li trebalo da Krist sve to pretrpi </a:t>
            </a:r>
          </a:p>
          <a:p>
            <a:pPr algn="ctr">
              <a:defRPr/>
            </a:pPr>
            <a:r>
              <a:rPr lang="vi-VN" b="1" dirty="0"/>
              <a:t>te uđe u svoju slavu?”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hr-HR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8913"/>
            <a:ext cx="4151313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5" descr="Scroll with Isaiah Animated Clip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30162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4284663" y="1412875"/>
            <a:ext cx="42291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Uto se približe selu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kamo su išli,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a on kao da htjede dalje.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No oni navaljivahu: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“Ostani s nama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jer zamalo će večer </a:t>
            </a:r>
          </a:p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i dan je na izmaku.”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4663" y="5013325"/>
            <a:ext cx="380523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r-HR" altLang="sr-Latn-RS" sz="2800" b="1">
                <a:solidFill>
                  <a:schemeClr val="hlink"/>
                </a:solidFill>
                <a:latin typeface="Book Antiqua" pitchFamily="18" charset="0"/>
              </a:rPr>
              <a:t>I uđe i ostane s njima.</a:t>
            </a:r>
            <a:r>
              <a:rPr lang="hr-HR" altLang="sr-Latn-RS"/>
              <a:t>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01" y="1196752"/>
            <a:ext cx="297273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theme/theme1.xml><?xml version="1.0" encoding="utf-8"?>
<a:theme xmlns:a="http://schemas.openxmlformats.org/drawingml/2006/main" name="Mlazno strujan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664</TotalTime>
  <Words>378</Words>
  <Application>Microsoft Office PowerPoint</Application>
  <PresentationFormat>Prikaz na zaslonu (4:3)</PresentationFormat>
  <Paragraphs>93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Mlazno strujanje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USKRSLI  ISUS NA PUTU S UČENICIMA</vt:lpstr>
      <vt:lpstr>-stvaralački zadatak</vt:lpstr>
      <vt:lpstr>PowerPointova prezentacija</vt:lpstr>
      <vt:lpstr>PowerPointova prezentacija</vt:lpstr>
    </vt:vector>
  </TitlesOfParts>
  <Company>dream16a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Emaus</dc:title>
  <dc:creator>mc</dc:creator>
  <cp:lastModifiedBy>Marica Celjak</cp:lastModifiedBy>
  <cp:revision>30</cp:revision>
  <dcterms:created xsi:type="dcterms:W3CDTF">2008-03-26T12:56:51Z</dcterms:created>
  <dcterms:modified xsi:type="dcterms:W3CDTF">2014-11-11T18:53:03Z</dcterms:modified>
</cp:coreProperties>
</file>