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C05A-5599-4D5C-8A89-D93EC59B3FB8}" type="datetimeFigureOut">
              <a:rPr lang="hr-HR" smtClean="0"/>
              <a:pPr/>
              <a:t>3.9.2014.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101A-4BC5-417B-AE16-44C0C7A796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C05A-5599-4D5C-8A89-D93EC59B3FB8}" type="datetimeFigureOut">
              <a:rPr lang="hr-HR" smtClean="0"/>
              <a:pPr/>
              <a:t>3.9.2014.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101A-4BC5-417B-AE16-44C0C7A796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C05A-5599-4D5C-8A89-D93EC59B3FB8}" type="datetimeFigureOut">
              <a:rPr lang="hr-HR" smtClean="0"/>
              <a:pPr/>
              <a:t>3.9.2014.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101A-4BC5-417B-AE16-44C0C7A796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C05A-5599-4D5C-8A89-D93EC59B3FB8}" type="datetimeFigureOut">
              <a:rPr lang="hr-HR" smtClean="0"/>
              <a:pPr/>
              <a:t>3.9.2014.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101A-4BC5-417B-AE16-44C0C7A796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C05A-5599-4D5C-8A89-D93EC59B3FB8}" type="datetimeFigureOut">
              <a:rPr lang="hr-HR" smtClean="0"/>
              <a:pPr/>
              <a:t>3.9.2014.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101A-4BC5-417B-AE16-44C0C7A796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C05A-5599-4D5C-8A89-D93EC59B3FB8}" type="datetimeFigureOut">
              <a:rPr lang="hr-HR" smtClean="0"/>
              <a:pPr/>
              <a:t>3.9.2014.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101A-4BC5-417B-AE16-44C0C7A796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C05A-5599-4D5C-8A89-D93EC59B3FB8}" type="datetimeFigureOut">
              <a:rPr lang="hr-HR" smtClean="0"/>
              <a:pPr/>
              <a:t>3.9.2014.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101A-4BC5-417B-AE16-44C0C7A796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C05A-5599-4D5C-8A89-D93EC59B3FB8}" type="datetimeFigureOut">
              <a:rPr lang="hr-HR" smtClean="0"/>
              <a:pPr/>
              <a:t>3.9.2014.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101A-4BC5-417B-AE16-44C0C7A796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C05A-5599-4D5C-8A89-D93EC59B3FB8}" type="datetimeFigureOut">
              <a:rPr lang="hr-HR" smtClean="0"/>
              <a:pPr/>
              <a:t>3.9.2014.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101A-4BC5-417B-AE16-44C0C7A796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C05A-5599-4D5C-8A89-D93EC59B3FB8}" type="datetimeFigureOut">
              <a:rPr lang="hr-HR" smtClean="0"/>
              <a:pPr/>
              <a:t>3.9.2014.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101A-4BC5-417B-AE16-44C0C7A796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C05A-5599-4D5C-8A89-D93EC59B3FB8}" type="datetimeFigureOut">
              <a:rPr lang="hr-HR" smtClean="0"/>
              <a:pPr/>
              <a:t>3.9.2014.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101A-4BC5-417B-AE16-44C0C7A796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6C05A-5599-4D5C-8A89-D93EC59B3FB8}" type="datetimeFigureOut">
              <a:rPr lang="hr-HR" smtClean="0"/>
              <a:pPr/>
              <a:t>3.9.2014.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2101A-4BC5-417B-AE16-44C0C7A7960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ISUSU JE VAŽAN ČOVJEK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lika 3" descr="IISSUUS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780928"/>
            <a:ext cx="3394980" cy="3744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P6151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528001" cy="48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ISUS JE SA SVOJIM UČENICIMA BIO U JERUZALEMU NA KUPALIŠTU.</a:t>
            </a:r>
          </a:p>
          <a:p>
            <a:r>
              <a:rPr lang="hr-HR" dirty="0" smtClean="0"/>
              <a:t> MNOGI BOLESNICI SU BILI NA KUPALIŠTU: </a:t>
            </a:r>
          </a:p>
          <a:p>
            <a:pPr>
              <a:buNone/>
            </a:pPr>
            <a:r>
              <a:rPr lang="hr-HR" dirty="0" smtClean="0"/>
              <a:t>     SLIJEPI, HROMI, UZETI.</a:t>
            </a:r>
          </a:p>
          <a:p>
            <a:r>
              <a:rPr lang="hr-HR" dirty="0" smtClean="0"/>
              <a:t>ČOVJEK JE TRPIO OD SVOJE BOLESTI 38 GODINA.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USTANI,UZMI SVOJU POSTELJU I HODI!</a:t>
            </a:r>
          </a:p>
          <a:p>
            <a:r>
              <a:rPr lang="hr-HR" dirty="0" smtClean="0"/>
              <a:t>ISUS JE OZDRAVIO BOLESNOGA ČOVJEKA U SUBOTU.</a:t>
            </a:r>
          </a:p>
          <a:p>
            <a:r>
              <a:rPr lang="hr-HR" dirty="0" smtClean="0"/>
              <a:t>ŽIDOVI SU POČELI NAPADATI ISUSA ŠTO OZDRAVLJA SUBOTOM.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Isus je došao na svijet radi nas ljudi i radi našega spasenja.</a:t>
            </a:r>
            <a:endParaRPr lang="hr-HR" dirty="0"/>
          </a:p>
        </p:txBody>
      </p:sp>
      <p:pic>
        <p:nvPicPr>
          <p:cNvPr id="4" name="Rezervirano mjesto sadržaja 3" descr="IISSUUSS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996952"/>
            <a:ext cx="4277510" cy="3204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On sve čini iz ljubavi prema čovjeku.</a:t>
            </a:r>
            <a:endParaRPr lang="hr-HR" dirty="0"/>
          </a:p>
        </p:txBody>
      </p:sp>
      <p:pic>
        <p:nvPicPr>
          <p:cNvPr id="4" name="Rezervirano mjesto sadržaja 3" descr="BOLESNICI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4206453" cy="2556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Osobito je ljubio bolesne…</a:t>
            </a:r>
            <a:endParaRPr lang="hr-HR" dirty="0"/>
          </a:p>
        </p:txBody>
      </p:sp>
      <p:pic>
        <p:nvPicPr>
          <p:cNvPr id="4" name="Rezervirano mjesto sadržaja 3" descr="BOLESNICI ISUS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1638095" cy="2780953"/>
          </a:xfrm>
        </p:spPr>
      </p:pic>
      <p:pic>
        <p:nvPicPr>
          <p:cNvPr id="5" name="Slika 4" descr="BOLESNICI ISU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556792"/>
            <a:ext cx="1819048" cy="2504762"/>
          </a:xfrm>
          <a:prstGeom prst="rect">
            <a:avLst/>
          </a:prstGeom>
        </p:spPr>
      </p:pic>
      <p:pic>
        <p:nvPicPr>
          <p:cNvPr id="6" name="Slika 5" descr="BOLESNICI ISUS 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437112"/>
            <a:ext cx="2180953" cy="2095238"/>
          </a:xfrm>
          <a:prstGeom prst="rect">
            <a:avLst/>
          </a:prstGeom>
        </p:spPr>
      </p:pic>
      <p:pic>
        <p:nvPicPr>
          <p:cNvPr id="7" name="Slika 6" descr="IISSUUSS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772816"/>
            <a:ext cx="1924050" cy="2371725"/>
          </a:xfrm>
          <a:prstGeom prst="rect">
            <a:avLst/>
          </a:prstGeom>
        </p:spPr>
      </p:pic>
      <p:pic>
        <p:nvPicPr>
          <p:cNvPr id="8" name="Slika 7" descr="IISSUUSS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653136"/>
            <a:ext cx="2200275" cy="1600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siromašne…pomagao im je… </a:t>
            </a:r>
            <a:endParaRPr lang="hr-HR" dirty="0"/>
          </a:p>
        </p:txBody>
      </p:sp>
      <p:pic>
        <p:nvPicPr>
          <p:cNvPr id="4" name="Rezervirano mjesto sadržaja 3" descr="IISSUUSS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276872"/>
            <a:ext cx="2838937" cy="3924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04056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sz="4000" b="1" dirty="0" smtClean="0"/>
              <a:t>Hvala ti Isuse.</a:t>
            </a:r>
          </a:p>
          <a:p>
            <a:pPr algn="ctr">
              <a:buNone/>
            </a:pPr>
            <a:r>
              <a:rPr lang="hr-HR" sz="4000" b="1" dirty="0" smtClean="0"/>
              <a:t>Hvala ti što si došao radi nas i radi našega spasenja.</a:t>
            </a:r>
          </a:p>
          <a:p>
            <a:pPr algn="ctr">
              <a:buNone/>
            </a:pPr>
            <a:r>
              <a:rPr lang="hr-HR" sz="4000" b="1" dirty="0" smtClean="0"/>
              <a:t>Slava Ocu i Sinu i Duhu Svetomu.</a:t>
            </a:r>
          </a:p>
          <a:p>
            <a:pPr algn="ctr">
              <a:buNone/>
            </a:pPr>
            <a:r>
              <a:rPr lang="hr-HR" sz="4000" b="1" dirty="0" smtClean="0"/>
              <a:t>Amen.</a:t>
            </a:r>
            <a:endParaRPr lang="hr-HR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imagesCACKAO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4608512" cy="34519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Isusu je važan čovjek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(subota-sveti dan za Židove, čudesno ozdravljenje)</a:t>
            </a:r>
            <a:endParaRPr lang="hr-HR" dirty="0"/>
          </a:p>
        </p:txBody>
      </p:sp>
      <p:pic>
        <p:nvPicPr>
          <p:cNvPr id="4" name="Rezervirano mjesto sadržaja 3" descr="BOLESNICI ISUS I UZE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14000"/>
            <a:ext cx="6223885" cy="464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P6151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816001" cy="51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124</Words>
  <Application>Microsoft Office PowerPoint</Application>
  <PresentationFormat>Prikaz na zaslonu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tema</vt:lpstr>
      <vt:lpstr>ISUSU JE VAŽAN ČOVJEK</vt:lpstr>
      <vt:lpstr>Isus je došao na svijet radi nas ljudi i radi našega spasenja.</vt:lpstr>
      <vt:lpstr>On sve čini iz ljubavi prema čovjeku.</vt:lpstr>
      <vt:lpstr>Osobito je ljubio bolesne…</vt:lpstr>
      <vt:lpstr>i siromašne…pomagao im je… </vt:lpstr>
      <vt:lpstr>PowerPointova prezentacija</vt:lpstr>
      <vt:lpstr>PowerPointova prezentacija</vt:lpstr>
      <vt:lpstr>Isusu je važan čovjek (subota-sveti dan za Židove, čudesno ozdravljenje)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ISUSU JE VAŽAN ČOVJEK</dc:title>
  <dc:creator>Slavko</dc:creator>
  <cp:lastModifiedBy>Vesna Šoprek</cp:lastModifiedBy>
  <cp:revision>9</cp:revision>
  <dcterms:created xsi:type="dcterms:W3CDTF">2014-03-07T08:06:32Z</dcterms:created>
  <dcterms:modified xsi:type="dcterms:W3CDTF">2014-09-03T21:15:31Z</dcterms:modified>
</cp:coreProperties>
</file>