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D41-4500-4151-B5BC-747030D50697}" type="datetimeFigureOut">
              <a:rPr lang="hr-HR" smtClean="0"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639A-C2C4-47C6-9AA5-A98F0F5689F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D41-4500-4151-B5BC-747030D50697}" type="datetimeFigureOut">
              <a:rPr lang="hr-HR" smtClean="0"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639A-C2C4-47C6-9AA5-A98F0F5689F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D41-4500-4151-B5BC-747030D50697}" type="datetimeFigureOut">
              <a:rPr lang="hr-HR" smtClean="0"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639A-C2C4-47C6-9AA5-A98F0F5689F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D41-4500-4151-B5BC-747030D50697}" type="datetimeFigureOut">
              <a:rPr lang="hr-HR" smtClean="0"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639A-C2C4-47C6-9AA5-A98F0F5689F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D41-4500-4151-B5BC-747030D50697}" type="datetimeFigureOut">
              <a:rPr lang="hr-HR" smtClean="0"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639A-C2C4-47C6-9AA5-A98F0F5689F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D41-4500-4151-B5BC-747030D50697}" type="datetimeFigureOut">
              <a:rPr lang="hr-HR" smtClean="0"/>
              <a:t>3.9.2014.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639A-C2C4-47C6-9AA5-A98F0F5689F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D41-4500-4151-B5BC-747030D50697}" type="datetimeFigureOut">
              <a:rPr lang="hr-HR" smtClean="0"/>
              <a:t>3.9.2014.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639A-C2C4-47C6-9AA5-A98F0F5689F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D41-4500-4151-B5BC-747030D50697}" type="datetimeFigureOut">
              <a:rPr lang="hr-HR" smtClean="0"/>
              <a:t>3.9.2014.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639A-C2C4-47C6-9AA5-A98F0F5689F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D41-4500-4151-B5BC-747030D50697}" type="datetimeFigureOut">
              <a:rPr lang="hr-HR" smtClean="0"/>
              <a:t>3.9.2014.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639A-C2C4-47C6-9AA5-A98F0F5689F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D41-4500-4151-B5BC-747030D50697}" type="datetimeFigureOut">
              <a:rPr lang="hr-HR" smtClean="0"/>
              <a:t>3.9.2014.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639A-C2C4-47C6-9AA5-A98F0F5689F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D41-4500-4151-B5BC-747030D50697}" type="datetimeFigureOut">
              <a:rPr lang="hr-HR" smtClean="0"/>
              <a:t>3.9.2014.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639A-C2C4-47C6-9AA5-A98F0F5689F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9AD41-4500-4151-B5BC-747030D50697}" type="datetimeFigureOut">
              <a:rPr lang="hr-HR" smtClean="0"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C639A-C2C4-47C6-9AA5-A98F0F5689F2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hr-HR" b="1" dirty="0" smtClean="0">
                <a:solidFill>
                  <a:srgbClr val="7030A0"/>
                </a:solidFill>
              </a:rPr>
              <a:t>Jedinstveni smo i upućeni na druge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 descr="ČOVJ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4005064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LICE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2060848"/>
            <a:ext cx="2243520" cy="273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LICA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2204864"/>
            <a:ext cx="2592000" cy="259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LICA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1988840"/>
            <a:ext cx="1961115" cy="295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adržaja 5" descr="edita majić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33750" y="1972469"/>
            <a:ext cx="2476500" cy="34007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>
                <a:solidFill>
                  <a:srgbClr val="002060"/>
                </a:solidFill>
              </a:rPr>
              <a:t>Svaki je čovjek jedinstvena osoba:</a:t>
            </a:r>
          </a:p>
          <a:p>
            <a:pPr>
              <a:buFontTx/>
              <a:buChar char="-"/>
            </a:pPr>
            <a:r>
              <a:rPr lang="hr-HR" b="1" dirty="0">
                <a:solidFill>
                  <a:srgbClr val="002060"/>
                </a:solidFill>
              </a:rPr>
              <a:t>m</a:t>
            </a:r>
            <a:r>
              <a:rPr lang="hr-HR" b="1" dirty="0" smtClean="0">
                <a:solidFill>
                  <a:srgbClr val="002060"/>
                </a:solidFill>
              </a:rPr>
              <a:t>uškarac ili žena</a:t>
            </a:r>
          </a:p>
          <a:p>
            <a:pPr>
              <a:buFontTx/>
              <a:buChar char="-"/>
            </a:pPr>
            <a:r>
              <a:rPr lang="hr-HR" b="1" dirty="0">
                <a:solidFill>
                  <a:srgbClr val="002060"/>
                </a:solidFill>
              </a:rPr>
              <a:t>s</a:t>
            </a:r>
            <a:r>
              <a:rPr lang="hr-HR" b="1" dirty="0" smtClean="0">
                <a:solidFill>
                  <a:srgbClr val="002060"/>
                </a:solidFill>
              </a:rPr>
              <a:t>tar ili mlad</a:t>
            </a:r>
          </a:p>
          <a:p>
            <a:pPr>
              <a:buFontTx/>
              <a:buChar char="-"/>
            </a:pPr>
            <a:r>
              <a:rPr lang="hr-HR" b="1" dirty="0">
                <a:solidFill>
                  <a:srgbClr val="002060"/>
                </a:solidFill>
              </a:rPr>
              <a:t>z</a:t>
            </a:r>
            <a:r>
              <a:rPr lang="hr-HR" b="1" dirty="0" smtClean="0">
                <a:solidFill>
                  <a:srgbClr val="002060"/>
                </a:solidFill>
              </a:rPr>
              <a:t>drav ili bolestan</a:t>
            </a:r>
          </a:p>
          <a:p>
            <a:pPr>
              <a:buFontTx/>
              <a:buChar char="-"/>
            </a:pPr>
            <a:r>
              <a:rPr lang="hr-HR" b="1" dirty="0">
                <a:solidFill>
                  <a:srgbClr val="002060"/>
                </a:solidFill>
              </a:rPr>
              <a:t>b</a:t>
            </a:r>
            <a:r>
              <a:rPr lang="hr-HR" b="1" dirty="0" smtClean="0">
                <a:solidFill>
                  <a:srgbClr val="002060"/>
                </a:solidFill>
              </a:rPr>
              <a:t>ijele, žute ili crne puti</a:t>
            </a:r>
          </a:p>
          <a:p>
            <a:pPr>
              <a:buFontTx/>
              <a:buChar char="-"/>
            </a:pPr>
            <a:endParaRPr lang="hr-HR" b="1" dirty="0">
              <a:solidFill>
                <a:srgbClr val="002060"/>
              </a:solidFill>
            </a:endParaRPr>
          </a:p>
          <a:p>
            <a:r>
              <a:rPr lang="hr-HR" b="1" dirty="0" smtClean="0">
                <a:solidFill>
                  <a:srgbClr val="002060"/>
                </a:solidFill>
              </a:rPr>
              <a:t>Ti si jedan, jedinstven i različit od svih. A opet svi smo ljudi.</a:t>
            </a:r>
            <a:endParaRPr lang="hr-H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ZADATAK: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Koristeći se maštom i fotografijama, pokušaj se uživjeti u likove ljudi i napiši osobne podatke o svakome.</a:t>
            </a:r>
          </a:p>
          <a:p>
            <a:pPr>
              <a:buNone/>
            </a:pPr>
            <a:endParaRPr lang="hr-HR" dirty="0"/>
          </a:p>
          <a:p>
            <a:r>
              <a:rPr lang="hr-HR" dirty="0" smtClean="0">
                <a:solidFill>
                  <a:srgbClr val="C00000"/>
                </a:solidFill>
              </a:rPr>
              <a:t>Ime i prezime:</a:t>
            </a:r>
          </a:p>
          <a:p>
            <a:r>
              <a:rPr lang="hr-HR" dirty="0" smtClean="0">
                <a:solidFill>
                  <a:srgbClr val="C00000"/>
                </a:solidFill>
              </a:rPr>
              <a:t>Starost (koliko ima godina):</a:t>
            </a:r>
          </a:p>
          <a:p>
            <a:r>
              <a:rPr lang="hr-HR" dirty="0" smtClean="0">
                <a:solidFill>
                  <a:srgbClr val="C00000"/>
                </a:solidFill>
              </a:rPr>
              <a:t>Država rođenja:</a:t>
            </a:r>
          </a:p>
          <a:p>
            <a:r>
              <a:rPr lang="hr-HR" dirty="0" smtClean="0">
                <a:solidFill>
                  <a:srgbClr val="C00000"/>
                </a:solidFill>
              </a:rPr>
              <a:t>Zanimanje:</a:t>
            </a:r>
          </a:p>
          <a:p>
            <a:r>
              <a:rPr lang="hr-HR" dirty="0" smtClean="0">
                <a:solidFill>
                  <a:srgbClr val="C00000"/>
                </a:solidFill>
              </a:rPr>
              <a:t>Obiteljsko stanje (ne/oženjen, ne/udana, dijete, udovac/</a:t>
            </a:r>
            <a:r>
              <a:rPr lang="hr-HR" dirty="0" err="1" smtClean="0">
                <a:solidFill>
                  <a:srgbClr val="C00000"/>
                </a:solidFill>
              </a:rPr>
              <a:t>ica</a:t>
            </a:r>
            <a:r>
              <a:rPr lang="hr-HR" dirty="0" smtClean="0">
                <a:solidFill>
                  <a:srgbClr val="C00000"/>
                </a:solidFill>
              </a:rPr>
              <a:t>, ima dijete/djecu-koliko…)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LICA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2132856"/>
            <a:ext cx="3672000" cy="24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LICA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2420888"/>
            <a:ext cx="3240000" cy="216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adržaja 5" descr="LICA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2060848"/>
            <a:ext cx="2154809" cy="288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LICA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4" y="2492896"/>
            <a:ext cx="3028028" cy="216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LI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2276872"/>
            <a:ext cx="3311306" cy="234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LICA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2204864"/>
            <a:ext cx="1998000" cy="270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93</Words>
  <Application>Microsoft Office PowerPoint</Application>
  <PresentationFormat>Prikaz na zaslonu (4:3)</PresentationFormat>
  <Paragraphs>16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tema</vt:lpstr>
      <vt:lpstr>Jedinstveni smo i upućeni na druge</vt:lpstr>
      <vt:lpstr>PowerPointova prezentacija</vt:lpstr>
      <vt:lpstr>ZADATAK: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Jedinstveni smo i upućeni na druge</dc:title>
  <dc:creator>Slavko</dc:creator>
  <cp:lastModifiedBy>Vesna Šoprek</cp:lastModifiedBy>
  <cp:revision>4</cp:revision>
  <dcterms:created xsi:type="dcterms:W3CDTF">2014-09-01T12:35:55Z</dcterms:created>
  <dcterms:modified xsi:type="dcterms:W3CDTF">2014-09-03T21:02:21Z</dcterms:modified>
</cp:coreProperties>
</file>