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85843B-D798-4BF7-B1A6-483B49CADA8E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C61440-0C9C-41B4-8FE8-EF651305C7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5843B-D798-4BF7-B1A6-483B49CADA8E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61440-0C9C-41B4-8FE8-EF651305C7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985843B-D798-4BF7-B1A6-483B49CADA8E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C61440-0C9C-41B4-8FE8-EF651305C7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5843B-D798-4BF7-B1A6-483B49CADA8E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61440-0C9C-41B4-8FE8-EF651305C7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85843B-D798-4BF7-B1A6-483B49CADA8E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EC61440-0C9C-41B4-8FE8-EF651305C7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5843B-D798-4BF7-B1A6-483B49CADA8E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61440-0C9C-41B4-8FE8-EF651305C7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5843B-D798-4BF7-B1A6-483B49CADA8E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61440-0C9C-41B4-8FE8-EF651305C7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5843B-D798-4BF7-B1A6-483B49CADA8E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61440-0C9C-41B4-8FE8-EF651305C7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85843B-D798-4BF7-B1A6-483B49CADA8E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61440-0C9C-41B4-8FE8-EF651305C7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5843B-D798-4BF7-B1A6-483B49CADA8E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61440-0C9C-41B4-8FE8-EF651305C7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5843B-D798-4BF7-B1A6-483B49CADA8E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61440-0C9C-41B4-8FE8-EF651305C7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985843B-D798-4BF7-B1A6-483B49CADA8E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C61440-0C9C-41B4-8FE8-EF651305C7B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 descr="10 ZAP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37" y="1323578"/>
            <a:ext cx="4339303" cy="43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6. GRIJESI PROTIV PRVE BOŽJE ZAPOVIJEDI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IZBACI ULJEZA:</a:t>
            </a:r>
            <a:endParaRPr lang="hr-HR" dirty="0"/>
          </a:p>
          <a:p>
            <a:pPr>
              <a:buNone/>
            </a:pPr>
            <a:r>
              <a:rPr lang="hr-HR" dirty="0" smtClean="0">
                <a:solidFill>
                  <a:srgbClr val="7030A0"/>
                </a:solidFill>
              </a:rPr>
              <a:t>VJEROVANJE                            </a:t>
            </a:r>
          </a:p>
          <a:p>
            <a:pPr>
              <a:buNone/>
            </a:pPr>
            <a:r>
              <a:rPr lang="hr-HR" dirty="0" smtClean="0">
                <a:solidFill>
                  <a:srgbClr val="7030A0"/>
                </a:solidFill>
              </a:rPr>
              <a:t>PRAZNOVJERJE</a:t>
            </a:r>
          </a:p>
          <a:p>
            <a:pPr>
              <a:buNone/>
            </a:pPr>
            <a:r>
              <a:rPr lang="hr-HR" dirty="0" smtClean="0">
                <a:solidFill>
                  <a:srgbClr val="7030A0"/>
                </a:solidFill>
              </a:rPr>
              <a:t>IDOLOPOKLONSTVO</a:t>
            </a:r>
          </a:p>
          <a:p>
            <a:pPr>
              <a:buNone/>
            </a:pPr>
            <a:r>
              <a:rPr lang="hr-HR" dirty="0" smtClean="0">
                <a:solidFill>
                  <a:srgbClr val="7030A0"/>
                </a:solidFill>
              </a:rPr>
              <a:t>SMISLENA MOLITVA</a:t>
            </a:r>
          </a:p>
          <a:p>
            <a:pPr>
              <a:buNone/>
            </a:pPr>
            <a:r>
              <a:rPr lang="hr-HR" dirty="0" smtClean="0">
                <a:solidFill>
                  <a:srgbClr val="7030A0"/>
                </a:solidFill>
              </a:rPr>
              <a:t>SVETOGRĐE</a:t>
            </a:r>
          </a:p>
          <a:p>
            <a:pPr>
              <a:buNone/>
            </a:pPr>
            <a:r>
              <a:rPr lang="hr-HR" dirty="0" smtClean="0">
                <a:solidFill>
                  <a:srgbClr val="7030A0"/>
                </a:solidFill>
              </a:rPr>
              <a:t>GATANJE</a:t>
            </a:r>
          </a:p>
          <a:p>
            <a:pPr>
              <a:buNone/>
            </a:pPr>
            <a:r>
              <a:rPr lang="hr-HR" dirty="0" smtClean="0">
                <a:solidFill>
                  <a:srgbClr val="7030A0"/>
                </a:solidFill>
              </a:rPr>
              <a:t>MAGIJA</a:t>
            </a:r>
            <a:endParaRPr lang="hr-H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7. KAKO GLASI DRUGA BOŽJA ZAPOVIJED?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r-HR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hr-HR" dirty="0" smtClean="0">
              <a:solidFill>
                <a:srgbClr val="7030A0"/>
              </a:solidFill>
            </a:endParaRPr>
          </a:p>
          <a:p>
            <a:pPr algn="ctr"/>
            <a:r>
              <a:rPr lang="hr-HR" dirty="0" smtClean="0">
                <a:solidFill>
                  <a:srgbClr val="7030A0"/>
                </a:solidFill>
              </a:rPr>
              <a:t>NE IZUSTI </a:t>
            </a:r>
            <a:r>
              <a:rPr lang="hr-HR" smtClean="0">
                <a:solidFill>
                  <a:srgbClr val="7030A0"/>
                </a:solidFill>
              </a:rPr>
              <a:t>IMENA GOSPODINA </a:t>
            </a:r>
            <a:r>
              <a:rPr lang="hr-HR" dirty="0" smtClean="0">
                <a:solidFill>
                  <a:srgbClr val="7030A0"/>
                </a:solidFill>
              </a:rPr>
              <a:t>BOGA SVOGA UZALUD!</a:t>
            </a:r>
            <a:endParaRPr lang="hr-H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8. DOVRŠI REČENICU RIJEČIMA KOJE NEDOSTAJU.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solidFill>
                <a:srgbClr val="7030A0"/>
              </a:solidFill>
            </a:endParaRPr>
          </a:p>
          <a:p>
            <a:r>
              <a:rPr lang="hr-HR" dirty="0" smtClean="0">
                <a:solidFill>
                  <a:srgbClr val="7030A0"/>
                </a:solidFill>
              </a:rPr>
              <a:t>DRUGA ZAPOVIJED POTIVA NAS DA ŠTUJEMO ________ GOSPODNJE, JER JE NJEGOVO IME ________.</a:t>
            </a:r>
            <a:endParaRPr lang="hr-H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9. ŠTO DRUGA ZAPOVIJED ZABRANJUJE?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>
                <a:solidFill>
                  <a:srgbClr val="7030A0"/>
                </a:solidFill>
              </a:rPr>
              <a:t>PSOVKU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KLETVU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KRIVOKLETSTVO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BOGOHULJENJE</a:t>
            </a:r>
            <a:endParaRPr lang="hr-H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1O. KAKO GLASI TREĆA BOŽJA ZAPOVIJED?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pPr algn="ctr"/>
            <a:r>
              <a:rPr lang="hr-HR" dirty="0" smtClean="0">
                <a:solidFill>
                  <a:srgbClr val="7030A0"/>
                </a:solidFill>
              </a:rPr>
              <a:t>SPOMENI SE DA SVETKUJEŠ DAN GODPODNJI!</a:t>
            </a:r>
            <a:endParaRPr lang="hr-H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11. SPOJI LIJEVU S DESNOM STRANOM.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pPr>
              <a:buNone/>
            </a:pPr>
            <a:r>
              <a:rPr lang="hr-HR" dirty="0" smtClean="0"/>
              <a:t>SUBOTA                             NEDJELJA    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NEDJELJA                           ŽIDOVI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USKRSNUĆE                       SLAVLJE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EUHARISTIJSKO                  KRŠĆANI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12. KAKO GLASI ČETVRTA BOŽJA ZAPOVIJED?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pPr algn="ctr"/>
            <a:r>
              <a:rPr lang="hr-HR" dirty="0" smtClean="0">
                <a:solidFill>
                  <a:srgbClr val="7030A0"/>
                </a:solidFill>
              </a:rPr>
              <a:t>POŠTUJ OCA I MAJKU DA DUGO ŽIVIŠ I DOBRO TI BUDE NA ZEMLJI!</a:t>
            </a:r>
            <a:endParaRPr lang="hr-H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13. ZAŠTO BAŠ ČETVRTA BOŽJA ZAPOVIJED GOVORI O ODNOSU PREMA RODITELJIMA?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>
                <a:solidFill>
                  <a:srgbClr val="7030A0"/>
                </a:solidFill>
              </a:rPr>
              <a:t>BOG JE HTIO DA NA OVOJ ZEMLJI NAJPRIJE POŠTUJEMO SVOJE RODITELJE.</a:t>
            </a:r>
            <a:endParaRPr lang="hr-H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pvljanjoena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r-HR" dirty="0" smtClean="0"/>
          </a:p>
          <a:p>
            <a:pPr algn="ctr">
              <a:buNone/>
            </a:pPr>
            <a:r>
              <a:rPr lang="hr-HR" dirty="0" smtClean="0"/>
              <a:t>PONAVLJANJE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1. KAKO SE ZOVE </a:t>
            </a:r>
            <a:r>
              <a:rPr lang="hr-HR" dirty="0" err="1" smtClean="0"/>
              <a:t>II.CJELINA</a:t>
            </a:r>
            <a:r>
              <a:rPr lang="hr-HR" dirty="0" smtClean="0"/>
              <a:t> O KOJOJ SMO UČILI?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pPr algn="ctr"/>
            <a:r>
              <a:rPr lang="hr-HR" dirty="0" smtClean="0">
                <a:solidFill>
                  <a:srgbClr val="FF00FF"/>
                </a:solidFill>
              </a:rPr>
              <a:t>DEKALOG PRAVILA ZA ŽIVOT U LJUBAVI I SLOBODI</a:t>
            </a:r>
            <a:endParaRPr lang="hr-HR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ŠTO JE SAVJEST?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pPr algn="ctr"/>
            <a:r>
              <a:rPr lang="hr-HR" dirty="0" smtClean="0">
                <a:solidFill>
                  <a:srgbClr val="FF00FF"/>
                </a:solidFill>
              </a:rPr>
              <a:t>UNUTRAŠNJI ODRAZ BOŽJEGA ZAKONA U ČOVJEKOVU SRCU</a:t>
            </a:r>
          </a:p>
          <a:p>
            <a:pPr algn="ctr"/>
            <a:endParaRPr lang="hr-HR" dirty="0">
              <a:solidFill>
                <a:srgbClr val="FF00FF"/>
              </a:solidFill>
            </a:endParaRPr>
          </a:p>
          <a:p>
            <a:pPr algn="ctr"/>
            <a:r>
              <a:rPr lang="hr-HR" dirty="0" smtClean="0">
                <a:solidFill>
                  <a:srgbClr val="FF00FF"/>
                </a:solidFill>
              </a:rPr>
              <a:t>BOŽJI GLAS KOJI NAM DAJE SPOSOBNOST RAZLIKOVATI DOBRO OD ZLA</a:t>
            </a:r>
            <a:endParaRPr lang="hr-HR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algn="ctr"/>
            <a:r>
              <a:rPr lang="hr-HR" dirty="0" smtClean="0">
                <a:solidFill>
                  <a:srgbClr val="FF00FF"/>
                </a:solidFill>
              </a:rPr>
              <a:t>SUD RAZUMA KOJI NAS POTIČE ČINITI DOBRO I IZBJEGAVATI ZLO</a:t>
            </a:r>
          </a:p>
          <a:p>
            <a:pPr algn="ctr"/>
            <a:endParaRPr lang="hr-HR" dirty="0">
              <a:solidFill>
                <a:srgbClr val="FF00FF"/>
              </a:solidFill>
            </a:endParaRPr>
          </a:p>
          <a:p>
            <a:pPr algn="ctr"/>
            <a:r>
              <a:rPr lang="hr-HR" dirty="0" smtClean="0">
                <a:solidFill>
                  <a:srgbClr val="FF00FF"/>
                </a:solidFill>
              </a:rPr>
              <a:t>NAJSKROVITIJA JEZGRA I SVETIŠTE ČOVJEKA</a:t>
            </a:r>
            <a:endParaRPr lang="hr-HR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 NADOPUNI REČENICE RIJEČIMA KOJE NEDOSTAJU.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FF"/>
                </a:solidFill>
              </a:rPr>
              <a:t>BOG JE PO _____________ NA BRDU_______</a:t>
            </a:r>
          </a:p>
          <a:p>
            <a:pPr>
              <a:buNone/>
            </a:pPr>
            <a:r>
              <a:rPr lang="hr-HR" dirty="0" smtClean="0">
                <a:solidFill>
                  <a:srgbClr val="FF00FF"/>
                </a:solidFill>
              </a:rPr>
              <a:t>SKLOPIO ____________.</a:t>
            </a:r>
          </a:p>
          <a:p>
            <a:pPr>
              <a:buNone/>
            </a:pPr>
            <a:endParaRPr lang="hr-HR" dirty="0">
              <a:solidFill>
                <a:srgbClr val="FF00FF"/>
              </a:solidFill>
            </a:endParaRPr>
          </a:p>
          <a:p>
            <a:r>
              <a:rPr lang="hr-HR" dirty="0" smtClean="0">
                <a:solidFill>
                  <a:srgbClr val="FF00FF"/>
                </a:solidFill>
              </a:rPr>
              <a:t>BOŽJE _____________ BILE SU NAPISANE NA DVJEMA ____________ PLOČAMA.</a:t>
            </a:r>
          </a:p>
          <a:p>
            <a:endParaRPr lang="hr-HR" dirty="0">
              <a:solidFill>
                <a:srgbClr val="FF00FF"/>
              </a:solidFill>
            </a:endParaRPr>
          </a:p>
          <a:p>
            <a:r>
              <a:rPr lang="hr-HR" dirty="0" smtClean="0">
                <a:solidFill>
                  <a:srgbClr val="FF00FF"/>
                </a:solidFill>
              </a:rPr>
              <a:t>NA PRVOJ PLOČI ZAPISANE SU ___ZAPOVIJEDI.</a:t>
            </a:r>
            <a:endParaRPr lang="hr-HR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FF"/>
                </a:solidFill>
              </a:rPr>
              <a:t>NA DRUGOJ PLOČI ZAPISANO JE __ZAPOVIJEDI</a:t>
            </a:r>
          </a:p>
          <a:p>
            <a:endParaRPr lang="hr-HR" dirty="0">
              <a:solidFill>
                <a:srgbClr val="FF00FF"/>
              </a:solidFill>
            </a:endParaRPr>
          </a:p>
          <a:p>
            <a:r>
              <a:rPr lang="hr-HR" dirty="0" smtClean="0">
                <a:solidFill>
                  <a:srgbClr val="FF00FF"/>
                </a:solidFill>
              </a:rPr>
              <a:t>ZAPOVIJEDI NA PRVOJ PLOČI GOVORE O ODNOSU ___________ PREMA BOGU.</a:t>
            </a:r>
          </a:p>
          <a:p>
            <a:endParaRPr lang="hr-HR" dirty="0">
              <a:solidFill>
                <a:srgbClr val="FF00FF"/>
              </a:solidFill>
            </a:endParaRPr>
          </a:p>
          <a:p>
            <a:r>
              <a:rPr lang="hr-HR" dirty="0" smtClean="0">
                <a:solidFill>
                  <a:srgbClr val="FF00FF"/>
                </a:solidFill>
              </a:rPr>
              <a:t>ZAPOVIJEDI NA DRUGOJ PLOČI GOVORE O ______________ ODNOSIMA.</a:t>
            </a:r>
            <a:endParaRPr lang="hr-HR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4. KAKO GLASI PRVA BOŽJA ZAPOVIJED?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pPr algn="ctr"/>
            <a:r>
              <a:rPr lang="hr-HR" dirty="0" smtClean="0">
                <a:solidFill>
                  <a:srgbClr val="7030A0"/>
                </a:solidFill>
              </a:rPr>
              <a:t>JA SAM GOSPODIN BOG TVOJ, NEMAJ DRUGIH BOGOVA UZ MENE!</a:t>
            </a:r>
            <a:endParaRPr lang="hr-H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5. NA ŠTO NAS POZIVA PRVA BOŽJA ZAPOVIJED?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>
                <a:solidFill>
                  <a:srgbClr val="7030A0"/>
                </a:solidFill>
              </a:rPr>
              <a:t>DA U BOGA VJERUJEMO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DA SE U BOGA UFAMO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DA BOGA LJUBIMO</a:t>
            </a:r>
            <a:endParaRPr lang="hr-H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288</Words>
  <Application>Microsoft Office PowerPoint</Application>
  <PresentationFormat>Prikaz na zaslonu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1" baseType="lpstr">
      <vt:lpstr>Trebuchet MS</vt:lpstr>
      <vt:lpstr>Wingdings</vt:lpstr>
      <vt:lpstr>Wingdings 2</vt:lpstr>
      <vt:lpstr>Bogatstvo</vt:lpstr>
      <vt:lpstr>PowerPointova prezentacija</vt:lpstr>
      <vt:lpstr>pvljanjoena</vt:lpstr>
      <vt:lpstr>1. KAKO SE ZOVE II.CJELINA O KOJOJ SMO UČILI?</vt:lpstr>
      <vt:lpstr>2. ŠTO JE SAVJEST?</vt:lpstr>
      <vt:lpstr>PowerPointova prezentacija</vt:lpstr>
      <vt:lpstr>3. NADOPUNI REČENICE RIJEČIMA KOJE NEDOSTAJU.</vt:lpstr>
      <vt:lpstr>PowerPointova prezentacija</vt:lpstr>
      <vt:lpstr>4. KAKO GLASI PRVA BOŽJA ZAPOVIJED?</vt:lpstr>
      <vt:lpstr>5. NA ŠTO NAS POZIVA PRVA BOŽJA ZAPOVIJED?</vt:lpstr>
      <vt:lpstr>  6. GRIJESI PROTIV PRVE BOŽJE ZAPOVIJEDI</vt:lpstr>
      <vt:lpstr>7. KAKO GLASI DRUGA BOŽJA ZAPOVIJED?</vt:lpstr>
      <vt:lpstr>8. DOVRŠI REČENICU RIJEČIMA KOJE NEDOSTAJU.</vt:lpstr>
      <vt:lpstr>9. ŠTO DRUGA ZAPOVIJED ZABRANJUJE?</vt:lpstr>
      <vt:lpstr>1O. KAKO GLASI TREĆA BOŽJA ZAPOVIJED?</vt:lpstr>
      <vt:lpstr>11. SPOJI LIJEVU S DESNOM STRANOM.</vt:lpstr>
      <vt:lpstr>12. KAKO GLASI ČETVRTA BOŽJA ZAPOVIJED?</vt:lpstr>
      <vt:lpstr> 13. ZAŠTO BAŠ ČETVRTA BOŽJA ZAPOVIJED GOVORI O ODNOSU PREMA RODITELJIMA?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josipa</dc:creator>
  <cp:lastModifiedBy>Vesna Šoprek</cp:lastModifiedBy>
  <cp:revision>8</cp:revision>
  <dcterms:created xsi:type="dcterms:W3CDTF">2013-11-07T16:05:58Z</dcterms:created>
  <dcterms:modified xsi:type="dcterms:W3CDTF">2014-09-03T21:08:00Z</dcterms:modified>
</cp:coreProperties>
</file>