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FA5507-4CB6-453E-AACE-555E7A93D503}" type="datetimeFigureOut">
              <a:rPr lang="hr-HR" smtClean="0"/>
              <a:pPr/>
              <a:t>11.6.2015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57ABD1-26BC-49A1-83CE-8EC0E8971F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 KRAJU VJERONAUČNE GODINE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93364"/>
          </a:xfrm>
        </p:spPr>
        <p:txBody>
          <a:bodyPr/>
          <a:lstStyle/>
          <a:p>
            <a:r>
              <a:rPr lang="hr-HR" dirty="0" smtClean="0"/>
              <a:t>Anonimna anketa za vrjednovanje nastave vjernauka i </a:t>
            </a:r>
            <a:r>
              <a:rPr lang="hr-HR" dirty="0" err="1" smtClean="0"/>
              <a:t>samovrjednovanje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Pripremila: Ivana Sučija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8025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Dovrši započete rečenice!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 smtClean="0"/>
          </a:p>
          <a:p>
            <a:pPr marL="64008" indent="0">
              <a:buNone/>
            </a:pPr>
            <a:r>
              <a:rPr lang="hr-HR" dirty="0" smtClean="0"/>
              <a:t>Na nastavi vjeronauka sam se ponašao/la uvijek/ponekad…</a:t>
            </a:r>
          </a:p>
          <a:p>
            <a:pPr marL="64008" indent="0">
              <a:buNone/>
            </a:pPr>
            <a:endParaRPr lang="hr-HR" dirty="0"/>
          </a:p>
          <a:p>
            <a:pPr marL="64008" indent="0">
              <a:buNone/>
            </a:pPr>
            <a:r>
              <a:rPr lang="hr-HR" dirty="0" smtClean="0"/>
              <a:t>Moj odnos prema radu bio je uvijek/ponekad…</a:t>
            </a:r>
          </a:p>
          <a:p>
            <a:pPr marL="64008" indent="0">
              <a:buNone/>
            </a:pPr>
            <a:endParaRPr lang="hr-HR" dirty="0"/>
          </a:p>
          <a:p>
            <a:pPr marL="64008" indent="0">
              <a:buNone/>
            </a:pPr>
            <a:endParaRPr lang="hr-HR" dirty="0" smtClean="0"/>
          </a:p>
          <a:p>
            <a:pPr marL="64008" indent="0">
              <a:buNone/>
            </a:pPr>
            <a:endParaRPr lang="hr-HR" dirty="0"/>
          </a:p>
          <a:p>
            <a:pPr marL="64008" indent="0">
              <a:buNone/>
            </a:pPr>
            <a:endParaRPr lang="hr-HR" dirty="0" smtClean="0"/>
          </a:p>
          <a:p>
            <a:pPr marL="64008" indent="0">
              <a:buNone/>
            </a:pPr>
            <a:endParaRPr lang="hr-HR" dirty="0"/>
          </a:p>
          <a:p>
            <a:pPr marL="6400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5549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6. Vjeroučitelju za kraj napiši: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Poruku</a:t>
            </a:r>
          </a:p>
          <a:p>
            <a:endParaRPr lang="hr-HR" sz="4000" dirty="0"/>
          </a:p>
          <a:p>
            <a:r>
              <a:rPr lang="hr-HR" sz="4000" dirty="0" smtClean="0"/>
              <a:t>Savjet</a:t>
            </a:r>
          </a:p>
          <a:p>
            <a:endParaRPr lang="hr-HR" sz="4000" dirty="0"/>
          </a:p>
          <a:p>
            <a:r>
              <a:rPr lang="hr-HR" sz="4000" dirty="0"/>
              <a:t>P</a:t>
            </a:r>
            <a:r>
              <a:rPr lang="hr-HR" sz="4000" dirty="0" smtClean="0"/>
              <a:t>itanje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xmlns="" val="226865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SMIJEH JE LIJEK!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Vjeronauk</a:t>
            </a:r>
            <a:br>
              <a:rPr lang="vi-VN" b="1" dirty="0"/>
            </a:br>
            <a:r>
              <a:rPr lang="vi-VN" dirty="0"/>
              <a:t>Tumačio vjeroučitelj sedmu Božju zapovijed: Ne ukradi! Kako je bilo vrijeme berbe grožđa, upita učenika: </a:t>
            </a:r>
            <a:br>
              <a:rPr lang="vi-VN" dirty="0"/>
            </a:br>
            <a:r>
              <a:rPr lang="vi-VN" dirty="0"/>
              <a:t>* Kad i kako se ipak smije ubrati tuđe grožđe?</a:t>
            </a:r>
            <a:br>
              <a:rPr lang="vi-VN" dirty="0"/>
            </a:br>
            <a:r>
              <a:rPr lang="vi-VN" dirty="0"/>
              <a:t>- Kad je zrelo i kad nema nikoga u vinogradu - odgovori učenik.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1368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JOŠ MALO SMIJEHA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Vjeroučitelj: Koliko dugo su Adam i Eva bili u raju, Tomice?</a:t>
            </a:r>
          </a:p>
          <a:p>
            <a:r>
              <a:rPr lang="hr-HR" dirty="0"/>
              <a:t>Tomica: Do jeseni.</a:t>
            </a:r>
          </a:p>
          <a:p>
            <a:r>
              <a:rPr lang="hr-HR" dirty="0"/>
              <a:t>Vjeroučitelj: Zašto baš do jeseni?</a:t>
            </a:r>
          </a:p>
          <a:p>
            <a:r>
              <a:rPr lang="hr-HR" dirty="0"/>
              <a:t>Tomica: Morali su čekati da sazriju jabuke!</a:t>
            </a:r>
          </a:p>
        </p:txBody>
      </p:sp>
    </p:spTree>
    <p:extLst>
      <p:ext uri="{BB962C8B-B14F-4D97-AF65-F5344CB8AC3E}">
        <p14:creationId xmlns:p14="http://schemas.microsoft.com/office/powerpoint/2010/main" xmlns="" val="315228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 JEDAN VIC ZA KRAJ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Kaže učiteljica Ivici: 'Jučer opet nisi bio u školi!</a:t>
            </a:r>
          </a:p>
          <a:p>
            <a:r>
              <a:rPr lang="hr-HR" dirty="0" smtClean="0"/>
              <a:t>Vadi se </a:t>
            </a:r>
            <a:r>
              <a:rPr lang="hr-HR" dirty="0" smtClean="0"/>
              <a:t>Ivica</a:t>
            </a:r>
            <a:r>
              <a:rPr lang="hr-HR" dirty="0" smtClean="0"/>
              <a:t>: 'Baka mi je bolesna.'</a:t>
            </a:r>
          </a:p>
          <a:p>
            <a:r>
              <a:rPr lang="hr-HR" dirty="0" smtClean="0"/>
              <a:t>'To kažeš svaki put kada izostaneš iz škole. Ne vjerujem ti.'</a:t>
            </a:r>
          </a:p>
          <a:p>
            <a:r>
              <a:rPr lang="hr-HR" dirty="0" smtClean="0"/>
              <a:t>'Da, učiteljice, i mi mislimo da baka glumi!'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19201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ankete: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Vjeroučitelji/ica će ih analizirati tijekom školskih praznika</a:t>
            </a:r>
          </a:p>
          <a:p>
            <a:r>
              <a:rPr lang="hr-HR" dirty="0"/>
              <a:t>Na satu vjeroučitelj/ ica može pročitati nekoliko nasumce odabranih anketa ili jedan zadatak/pitanje sa svake ankete koji vam se čini najzanimljiviji</a:t>
            </a:r>
          </a:p>
          <a:p>
            <a:r>
              <a:rPr lang="hr-HR" dirty="0"/>
              <a:t>Bilo bi dobro razgovarati otvoreno i iskreno posebice o prvom zadatku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9744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Svake vjeronučne godine nešto novo: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NAUČIMO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SPOZNAMO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DOŽIVIMO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OTKRIJEMO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RADIMO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RAZVIJAMO VJEŠTINE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IZGRAĐUJEMO STAVOVE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ODGAJAMO SE I USAVRŠAVAMO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4412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bismo bili sve bolji i uspješniji na kraju trebamo: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RAZMISLITI I RAZGOVARATI O TOME ŠTO JE SVE BILO DOBRO U NAŠEM RADU TIJEKOM GODINE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RAZMISLITI I RAZGOVARATI O TOME ŠTO BISMO MOŽDA TREBALI PROMIJENITI I UNAPRIJEDITI U SLIJEDEĆOJ VJERONAUČNOJ GODINI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14142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to će nam biti potrebno: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Malo vašeg vremena(20 min)</a:t>
            </a:r>
          </a:p>
          <a:p>
            <a:r>
              <a:rPr lang="hr-HR" dirty="0" smtClean="0"/>
              <a:t>Dobra volja</a:t>
            </a:r>
          </a:p>
          <a:p>
            <a:r>
              <a:rPr lang="hr-HR" dirty="0" smtClean="0"/>
              <a:t>Malo promišljanja</a:t>
            </a:r>
          </a:p>
          <a:p>
            <a:r>
              <a:rPr lang="hr-HR" dirty="0" smtClean="0"/>
              <a:t>Jedan papir</a:t>
            </a:r>
          </a:p>
          <a:p>
            <a:r>
              <a:rPr lang="hr-HR" dirty="0" smtClean="0"/>
              <a:t>Olovka</a:t>
            </a:r>
          </a:p>
          <a:p>
            <a:r>
              <a:rPr lang="hr-HR" dirty="0" smtClean="0"/>
              <a:t>Ova prezentacija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7728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odgovarati na pitanja i ispunjavati zadatke koji slijede?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 smtClean="0"/>
              <a:t>Iskreno</a:t>
            </a:r>
          </a:p>
          <a:p>
            <a:endParaRPr lang="hr-HR" sz="4000" dirty="0" smtClean="0"/>
          </a:p>
          <a:p>
            <a:r>
              <a:rPr lang="hr-HR" sz="4000" dirty="0" smtClean="0"/>
              <a:t>Objektivno</a:t>
            </a:r>
          </a:p>
          <a:p>
            <a:endParaRPr lang="hr-HR" sz="4000" dirty="0" smtClean="0"/>
          </a:p>
          <a:p>
            <a:r>
              <a:rPr lang="hr-HR" sz="4000" dirty="0" smtClean="0"/>
              <a:t>Anonimno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0549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1. Nacrtaj sunce i oblak i u njh upiši što voliš i što ne voliš raditi na satu vjeronauka.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un 3"/>
          <p:cNvSpPr/>
          <p:nvPr/>
        </p:nvSpPr>
        <p:spPr>
          <a:xfrm>
            <a:off x="827584" y="2276872"/>
            <a:ext cx="4032448" cy="37444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Cloud Callout 4"/>
          <p:cNvSpPr/>
          <p:nvPr/>
        </p:nvSpPr>
        <p:spPr>
          <a:xfrm>
            <a:off x="5076056" y="2996952"/>
            <a:ext cx="3384376" cy="1800200"/>
          </a:xfrm>
          <a:prstGeom prst="cloudCallout">
            <a:avLst>
              <a:gd name="adj1" fmla="val -774"/>
              <a:gd name="adj2" fmla="val 43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Lightning Bolt 5"/>
          <p:cNvSpPr/>
          <p:nvPr/>
        </p:nvSpPr>
        <p:spPr>
          <a:xfrm>
            <a:off x="6156176" y="4509120"/>
            <a:ext cx="1800200" cy="129614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6372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Napiši na papiru što si ove godine naučio/la 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SEBI I SVOJOJ VJERI</a:t>
            </a:r>
          </a:p>
          <a:p>
            <a:endParaRPr lang="hr-HR" sz="4000" dirty="0"/>
          </a:p>
          <a:p>
            <a:r>
              <a:rPr lang="hr-HR" sz="4000" dirty="0" smtClean="0"/>
              <a:t>O DRUGIM LJUDIMA</a:t>
            </a:r>
          </a:p>
          <a:p>
            <a:endParaRPr lang="hr-HR" sz="4000" dirty="0"/>
          </a:p>
          <a:p>
            <a:r>
              <a:rPr lang="hr-HR" sz="4000" dirty="0" smtClean="0"/>
              <a:t>O BOGU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xmlns="" val="304606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3. Nacrtaj najčešći izraz lica svog vjeručitelj/ice i u oblačić napiši koje je riječi najčešće izgovarao/la.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0" y="2348880"/>
            <a:ext cx="3384376" cy="1800200"/>
          </a:xfrm>
          <a:prstGeom prst="wedgeRoundRectCallout">
            <a:avLst>
              <a:gd name="adj1" fmla="val -71185"/>
              <a:gd name="adj2" fmla="val 97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1403648" y="2924944"/>
            <a:ext cx="208823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1907704" y="371703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2555776" y="371703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Flowchart: Terminator 26"/>
          <p:cNvSpPr/>
          <p:nvPr/>
        </p:nvSpPr>
        <p:spPr>
          <a:xfrm>
            <a:off x="2087724" y="4653136"/>
            <a:ext cx="648072" cy="28803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val 28"/>
          <p:cNvSpPr/>
          <p:nvPr/>
        </p:nvSpPr>
        <p:spPr>
          <a:xfrm>
            <a:off x="3491880" y="3717032"/>
            <a:ext cx="2880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2498" y="3704294"/>
            <a:ext cx="3111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Cloud 30"/>
          <p:cNvSpPr/>
          <p:nvPr/>
        </p:nvSpPr>
        <p:spPr>
          <a:xfrm rot="1772504">
            <a:off x="1850424" y="2646905"/>
            <a:ext cx="1861394" cy="8260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4" name="Oval 1023"/>
          <p:cNvSpPr/>
          <p:nvPr/>
        </p:nvSpPr>
        <p:spPr>
          <a:xfrm rot="1789351">
            <a:off x="2655254" y="2804472"/>
            <a:ext cx="328593" cy="186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5" name="Oval 1024"/>
          <p:cNvSpPr/>
          <p:nvPr/>
        </p:nvSpPr>
        <p:spPr>
          <a:xfrm>
            <a:off x="2087724" y="3861048"/>
            <a:ext cx="18002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3998" y="3833614"/>
            <a:ext cx="207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18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4. Odaberi </a:t>
            </a:r>
            <a:r>
              <a:rPr lang="hr-HR" sz="3200" dirty="0" smtClean="0"/>
              <a:t>opisnu </a:t>
            </a:r>
            <a:r>
              <a:rPr lang="hr-HR" sz="3200" dirty="0" smtClean="0"/>
              <a:t>ocjenu koja najbolje opisuje tvog vjeroučitelja/icu.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Loš je vjeručitelj/ica i nimalo se ne trudi da nastavu učini zanimljivom i poučnom</a:t>
            </a:r>
          </a:p>
          <a:p>
            <a:r>
              <a:rPr lang="hr-HR" dirty="0" smtClean="0"/>
              <a:t>Dobar je vjeroučitelj/ica i vidljivo se trudi da nastavu učini zanimljivom i poučnom</a:t>
            </a:r>
          </a:p>
          <a:p>
            <a:r>
              <a:rPr lang="hr-HR" dirty="0" smtClean="0"/>
              <a:t>Vrlo dobar je vjeroučitelj/ica i pokazuje velik trud i zalaganje u kreiranju nastave</a:t>
            </a:r>
          </a:p>
          <a:p>
            <a:r>
              <a:rPr lang="hr-HR" dirty="0" smtClean="0"/>
              <a:t>Odličan je vjeroučitelj/ica i uspješno čini nastavu poučnom i zanimljivom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28098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</TotalTime>
  <Words>392</Words>
  <Application>Microsoft Office PowerPoint</Application>
  <PresentationFormat>Prikaz na zaslonu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Verve</vt:lpstr>
      <vt:lpstr>NA KRAJU VJERONAUČNE GODINE</vt:lpstr>
      <vt:lpstr>Svake vjeronučne godine nešto novo:</vt:lpstr>
      <vt:lpstr>Kako bismo bili sve bolji i uspješniji na kraju trebamo:</vt:lpstr>
      <vt:lpstr>Za to će nam biti potrebno:</vt:lpstr>
      <vt:lpstr>Kako odgovarati na pitanja i ispunjavati zadatke koji slijede?</vt:lpstr>
      <vt:lpstr>1. Nacrtaj sunce i oblak i u njh upiši što voliš i što ne voliš raditi na satu vjeronauka.</vt:lpstr>
      <vt:lpstr>2. Napiši na papiru što si ove godine naučio/la o:</vt:lpstr>
      <vt:lpstr>3. Nacrtaj najčešći izraz lica svog vjeručitelj/ice i u oblačić napiši koje je riječi najčešće izgovarao/la.</vt:lpstr>
      <vt:lpstr>4. Odaberi opisnu ocjenu koja najbolje opisuje tvog vjeroučitelja/icu.</vt:lpstr>
      <vt:lpstr>5. Dovrši započete rečenice!</vt:lpstr>
      <vt:lpstr> 6. Vjeroučitelju za kraj napiši: </vt:lpstr>
      <vt:lpstr>SMIJEH JE LIJEK!</vt:lpstr>
      <vt:lpstr>JOŠ MALO SMIJEHA</vt:lpstr>
      <vt:lpstr>I JEDAN VIC ZA KRAJ</vt:lpstr>
      <vt:lpstr>Rezultati ankete: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KRAJU VJERONAUČNE GODINE</dc:title>
  <dc:creator>Robert</dc:creator>
  <cp:lastModifiedBy>User</cp:lastModifiedBy>
  <cp:revision>10</cp:revision>
  <dcterms:created xsi:type="dcterms:W3CDTF">2015-06-08T08:19:07Z</dcterms:created>
  <dcterms:modified xsi:type="dcterms:W3CDTF">2015-06-11T13:54:16Z</dcterms:modified>
</cp:coreProperties>
</file>