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Stil teme 2 - Isticanj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5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13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503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467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718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38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439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35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396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708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170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E2B00-8203-4A47-ADF3-CD8A576E4485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F683D-478F-4E69-9A01-E72463486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827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33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9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0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179512" y="188640"/>
            <a:ext cx="6166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Biblijske kratice (5.r.)</a:t>
            </a:r>
            <a:endParaRPr lang="hr-H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80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16370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Knjiga proroka Daniela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57310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Dn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Dan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Dnl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795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258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46" y="3933056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59683" y="400506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59683" y="497784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59683" y="5931017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711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9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14312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10.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Knjiga proroka </a:t>
                      </a:r>
                      <a:r>
                        <a:rPr lang="hr-HR" sz="3600" b="1" baseline="0" dirty="0" err="1" smtClean="0">
                          <a:solidFill>
                            <a:schemeClr val="tx1"/>
                          </a:solidFill>
                        </a:rPr>
                        <a:t>Ezekiela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537336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Ezk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Ezl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Ez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636" y="40770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635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523" y="5805264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obljeni pravokutnik 14"/>
          <p:cNvSpPr/>
          <p:nvPr/>
        </p:nvSpPr>
        <p:spPr>
          <a:xfrm>
            <a:off x="7551523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51939" y="497784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7551523" y="589965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889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9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22000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11.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Druga knjiga o kraljevima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66315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Kra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Kr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baseline="0" dirty="0" err="1" smtClean="0">
                          <a:solidFill>
                            <a:schemeClr val="tx1"/>
                          </a:solidFill>
                        </a:rPr>
                        <a:t>Krlj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010" y="4005064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010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898" y="4869160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obljeni pravokutnik 14"/>
          <p:cNvSpPr/>
          <p:nvPr/>
        </p:nvSpPr>
        <p:spPr>
          <a:xfrm>
            <a:off x="7551523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53348" y="496355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7553348" y="5878617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204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9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29258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12.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Psalmi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ic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73214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Psalmi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Psl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Ps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5264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003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396" y="4046318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aobljeni pravokutnik 15"/>
          <p:cNvSpPr/>
          <p:nvPr/>
        </p:nvSpPr>
        <p:spPr>
          <a:xfrm>
            <a:off x="7551523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7551523" y="497784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7551523" y="589965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692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232909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13.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Prva knjiga o </a:t>
                      </a:r>
                      <a:r>
                        <a:rPr lang="hr-HR" sz="3600" b="1" baseline="0" dirty="0" err="1" smtClean="0">
                          <a:solidFill>
                            <a:schemeClr val="tx1"/>
                          </a:solidFill>
                        </a:rPr>
                        <a:t>Samuelu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30461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1 Sam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baseline="0" dirty="0" err="1" smtClean="0">
                          <a:solidFill>
                            <a:schemeClr val="tx1"/>
                          </a:solidFill>
                        </a:rPr>
                        <a:t>Sm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baseline="0" dirty="0" err="1" smtClean="0">
                          <a:solidFill>
                            <a:schemeClr val="tx1"/>
                          </a:solidFill>
                        </a:rPr>
                        <a:t>Sml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933056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obljeni pravokutnik 14"/>
          <p:cNvSpPr/>
          <p:nvPr/>
        </p:nvSpPr>
        <p:spPr>
          <a:xfrm>
            <a:off x="7551523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51523" y="4962153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7551523" y="5878617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012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" y="7530"/>
            <a:ext cx="9143964" cy="6876261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279906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14.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3600" b="1" baseline="0" dirty="0" err="1" smtClean="0">
                          <a:solidFill>
                            <a:schemeClr val="tx1"/>
                          </a:solidFill>
                        </a:rPr>
                        <a:t>Nehemija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95995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Nh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Neh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Nem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40770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704" y="5949279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776" y="4869160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51523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51523" y="496355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51523" y="5913947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56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" y="-1"/>
            <a:ext cx="9132095" cy="6867335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826236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15.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Knjiga Mudrosti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70242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Mud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Mdr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Mudr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803" y="4005064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9" y="5805264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51523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41625" y="4942513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51523" y="589965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924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48122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16.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Tužaljke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795473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Tuž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Tž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Tžlj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462" y="3933056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594" y="4941168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51523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65071" y="4941168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65071" y="5913948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97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36" y="0"/>
            <a:ext cx="9159135" cy="6887670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910949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17.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Druga knjiga o </a:t>
                      </a:r>
                      <a:r>
                        <a:rPr lang="hr-HR" sz="3600" b="1" baseline="0" dirty="0" err="1" smtClean="0">
                          <a:solidFill>
                            <a:schemeClr val="tx1"/>
                          </a:solidFill>
                        </a:rPr>
                        <a:t>Makabejcima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411400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Mk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Mak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baseline="0" dirty="0" err="1" smtClean="0">
                          <a:solidFill>
                            <a:schemeClr val="tx1"/>
                          </a:solidFill>
                        </a:rPr>
                        <a:t>Mkb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9" y="4869160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813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685" y="40770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767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76794" y="496355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76794" y="5913948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090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422258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18.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3600" b="1" baseline="0" dirty="0" err="1" smtClean="0">
                          <a:solidFill>
                            <a:schemeClr val="tx1"/>
                          </a:solidFill>
                        </a:rPr>
                        <a:t>Tobija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542214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Tb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Tobija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Tob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05264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197" y="4005064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623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767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76794" y="4973552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84946" y="589965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381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87874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/>
                        <a:t>Pos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/>
                        <a:t>Post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/>
                        <a:t>Posn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69158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Knjiga postanka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029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4022584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aobljeni pravokutnik 7"/>
          <p:cNvSpPr/>
          <p:nvPr/>
        </p:nvSpPr>
        <p:spPr>
          <a:xfrm>
            <a:off x="7524327" y="400249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24328" y="594928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31" name="Picture 7" descr="C:\Users\Valentina\AppData\Local\Microsoft\Windows\Temporary Internet Files\Content.IE5\B3MBHM2V\MC900431561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4893604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aobljeni pravokutnik 22"/>
          <p:cNvSpPr/>
          <p:nvPr/>
        </p:nvSpPr>
        <p:spPr>
          <a:xfrm>
            <a:off x="7524328" y="498799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516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09143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19.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3600" b="1" baseline="0" dirty="0" err="1" smtClean="0">
                          <a:solidFill>
                            <a:schemeClr val="tx1"/>
                          </a:solidFill>
                        </a:rPr>
                        <a:t>Ezra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357752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Ezr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Ezra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Ez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933056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628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591" y="58772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767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76794" y="497784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76794" y="5877272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94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701594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20.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Evanđelje po Marku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20830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Mr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Mrk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Mk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05264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8" y="4005064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4941168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767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56163" y="4941168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76794" y="589965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021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887113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21.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Evanđelje po Luki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98077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Lk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Luk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Lka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145" y="3933056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301" y="4941168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302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767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76794" y="4941168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76794" y="5878617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06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053600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22.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Evanđelje po Mateju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504707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Mat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Mt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Mj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941168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833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775" y="4005064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767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76794" y="498393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76794" y="594928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549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" y="-1"/>
            <a:ext cx="9142294" cy="6875005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25555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23.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Evanđelje po Ivanu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14827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Ivan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664" y="4869160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248" y="4005064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767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63146" y="496355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66796" y="5913948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40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72" y="-1"/>
            <a:ext cx="9164071" cy="6891381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638385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24.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Prva poslanica </a:t>
                      </a:r>
                      <a:r>
                        <a:rPr lang="hr-HR" sz="3600" b="1" baseline="0" dirty="0" err="1" smtClean="0">
                          <a:solidFill>
                            <a:schemeClr val="tx1"/>
                          </a:solidFill>
                        </a:rPr>
                        <a:t>Korinćanima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67376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Kr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K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Kor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05264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4005064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209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20994" y="497784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56998" y="589965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948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616974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25.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Djela apostolska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729994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Da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Djl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Dj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40770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430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55909" y="4014002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55909" y="4962315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55909" y="589965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421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847772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26.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Druga poslanica Solunjanima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638731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Sol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baseline="0" dirty="0" err="1" smtClean="0">
                          <a:solidFill>
                            <a:schemeClr val="tx1"/>
                          </a:solidFill>
                        </a:rPr>
                        <a:t>Sl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baseline="0" dirty="0" err="1" smtClean="0">
                          <a:solidFill>
                            <a:schemeClr val="tx1"/>
                          </a:solidFill>
                        </a:rPr>
                        <a:t>Soln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933056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209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24328" y="4997323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24328" y="5913948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319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" y="-5898"/>
            <a:ext cx="9140734" cy="6873832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198913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27.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Prva Ivanova poslanica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190667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Iv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hr-HR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baseline="0" dirty="0" err="1" smtClean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69160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0" y="58772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40770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209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34035" y="496355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34035" y="5877272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230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4" y="-1"/>
            <a:ext cx="9152384" cy="6882593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613297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28.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Judina poslanica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831716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Jud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Jd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Jp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869160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427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58" y="40770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209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27459" y="496355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7527459" y="5913948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51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2"/>
            <a:ext cx="9144000" cy="6876288"/>
          </a:xfrm>
        </p:spPr>
      </p:pic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106924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Knjiga izlaska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454995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Izl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Izla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Iz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621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58772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547" y="3933056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jeni pravokutnik 10"/>
          <p:cNvSpPr/>
          <p:nvPr/>
        </p:nvSpPr>
        <p:spPr>
          <a:xfrm>
            <a:off x="7554115" y="4027446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7553696" y="4942513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3696" y="584194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395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" y="-24300"/>
            <a:ext cx="9143964" cy="6876261"/>
          </a:xfrm>
        </p:spPr>
      </p:pic>
      <p:pic>
        <p:nvPicPr>
          <p:cNvPr id="8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75915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29.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Poslanica Hebrejima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662129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Hb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Heb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Hebr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161" y="4869160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4005064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5209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520994" y="496355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524327" y="5878617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367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46"/>
            <a:ext cx="9144000" cy="6876288"/>
          </a:xfrm>
        </p:spPr>
      </p:pic>
      <p:pic>
        <p:nvPicPr>
          <p:cNvPr id="5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804733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30.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Poslanica Efežanima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050477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Ef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Efž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Efež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919912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328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286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jeni pravokutnik 10"/>
          <p:cNvSpPr/>
          <p:nvPr/>
        </p:nvSpPr>
        <p:spPr>
          <a:xfrm>
            <a:off x="752099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7520994" y="497784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44216" y="5913948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603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39915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31.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Otkrivenje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79672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Ot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Otk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Otkr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27789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61" y="4005064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aobljeni pravokutnik 9"/>
          <p:cNvSpPr/>
          <p:nvPr/>
        </p:nvSpPr>
        <p:spPr>
          <a:xfrm>
            <a:off x="7508449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508449" y="492217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7524328" y="5878617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3" name="Picture 7" descr="C:\Users\Valentina\AppData\Local\Microsoft\Windows\Temporary Internet Files\Content.IE5\B3MBHM2V\MC900431561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7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4"/>
            <a:ext cx="9142258" cy="6874978"/>
          </a:xfrm>
        </p:spPr>
      </p:pic>
      <p:sp>
        <p:nvSpPr>
          <p:cNvPr id="5" name="TekstniOkvir 4"/>
          <p:cNvSpPr txBox="1"/>
          <p:nvPr/>
        </p:nvSpPr>
        <p:spPr>
          <a:xfrm rot="1010718">
            <a:off x="2505328" y="1269433"/>
            <a:ext cx="6624736" cy="1077114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hr-HR" dirty="0" smtClean="0">
                <a:solidFill>
                  <a:srgbClr val="FFFF00"/>
                </a:solidFill>
              </a:rPr>
              <a:t>KRAJ </a:t>
            </a:r>
            <a:r>
              <a:rPr lang="hr-HR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11560" y="5733256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>
                <a:solidFill>
                  <a:srgbClr val="002060"/>
                </a:solidFill>
                <a:hlinkClick r:id="rId3" action="ppaction://hlinksldjump"/>
              </a:rPr>
              <a:t>VRATI SE NA POČETAK</a:t>
            </a:r>
            <a:endParaRPr lang="hr-HR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3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158742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Ponovljeni zakon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84632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Pon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Pn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Pnz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755" y="5805264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621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404" y="40770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aobljeni pravokutnik 9"/>
          <p:cNvSpPr/>
          <p:nvPr/>
        </p:nvSpPr>
        <p:spPr>
          <a:xfrm>
            <a:off x="7502755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536509" y="4942513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7536509" y="589965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3" name="Picture 7" descr="C:\Users\Valentina\AppData\Local\Microsoft\Windows\Temporary Internet Files\Content.IE5\B3MBHM2V\MC900431561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89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23438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3600" b="1" baseline="0" dirty="0" err="1" smtClean="0">
                          <a:solidFill>
                            <a:schemeClr val="tx1"/>
                          </a:solidFill>
                        </a:rPr>
                        <a:t>Levitski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zakonik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902622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Lvt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Lev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404" y="40770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404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755" y="5871834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aobljeni pravokutnik 9"/>
          <p:cNvSpPr/>
          <p:nvPr/>
        </p:nvSpPr>
        <p:spPr>
          <a:xfrm>
            <a:off x="7526064" y="4006409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508935" y="4942513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7492447" y="587183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3" name="Picture 7" descr="C:\Users\Valentina\AppData\Local\Microsoft\Windows\Temporary Internet Files\Content.IE5\B3MBHM2V\MC900431561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90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4" y="0"/>
            <a:ext cx="9130535" cy="6866162"/>
          </a:xfrm>
        </p:spPr>
      </p:pic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478694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Knjiga brojeva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32099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Kbr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Bro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404" y="40770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63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292" y="4869160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jeni pravokutnik 10"/>
          <p:cNvSpPr/>
          <p:nvPr/>
        </p:nvSpPr>
        <p:spPr>
          <a:xfrm>
            <a:off x="7443133" y="4077072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7480234" y="4966991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443133" y="587183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203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" y="0"/>
            <a:ext cx="9133910" cy="6868700"/>
          </a:xfrm>
        </p:spPr>
      </p:pic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654733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Knjiga proroka </a:t>
                      </a:r>
                      <a:r>
                        <a:rPr lang="hr-HR" sz="3600" b="1" baseline="0" dirty="0" err="1" smtClean="0">
                          <a:solidFill>
                            <a:schemeClr val="tx1"/>
                          </a:solidFill>
                        </a:rPr>
                        <a:t>Jeremije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15888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Jr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Jer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Jrm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7" descr="C:\Users\Valentina\AppData\Local\Microsoft\Windows\Temporary Internet Files\Content.IE5\B3MBHM2V\MC900431561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39" y="5013176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721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933056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jeni pravokutnik 13"/>
          <p:cNvSpPr/>
          <p:nvPr/>
        </p:nvSpPr>
        <p:spPr>
          <a:xfrm>
            <a:off x="7465458" y="4027446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7462118" y="4942513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7465458" y="5913948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27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0"/>
            <a:ext cx="9142330" cy="6875032"/>
          </a:xfrm>
        </p:spPr>
      </p:pic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295567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Knjiga proroka </a:t>
                      </a:r>
                      <a:r>
                        <a:rPr lang="hr-HR" sz="3600" b="1" baseline="0" dirty="0" err="1" smtClean="0">
                          <a:solidFill>
                            <a:schemeClr val="tx1"/>
                          </a:solidFill>
                        </a:rPr>
                        <a:t>Izaije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ic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722128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Iza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smtClean="0">
                          <a:solidFill>
                            <a:schemeClr val="tx1"/>
                          </a:solidFill>
                        </a:rPr>
                        <a:t>Iz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Izj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13" y="4005064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82" y="58772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902" y="4869160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aobljeni pravokutnik 15"/>
          <p:cNvSpPr/>
          <p:nvPr/>
        </p:nvSpPr>
        <p:spPr>
          <a:xfrm>
            <a:off x="7524326" y="400506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7524326" y="496355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7524326" y="5877272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9" name="Picture 7" descr="C:\Users\Valentina\AppData\Local\Microsoft\Windows\Temporary Internet Files\Content.IE5\B3MBHM2V\MC900431561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1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</p:spPr>
      </p:pic>
      <p:graphicFrame>
        <p:nvGraphicFramePr>
          <p:cNvPr id="13" name="Tablic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65065"/>
              </p:ext>
            </p:extLst>
          </p:nvPr>
        </p:nvGraphicFramePr>
        <p:xfrm>
          <a:off x="323528" y="2780928"/>
          <a:ext cx="84249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r>
                        <a:rPr lang="hr-HR" sz="3600" b="1" baseline="0" dirty="0" smtClean="0">
                          <a:solidFill>
                            <a:schemeClr val="tx1"/>
                          </a:solidFill>
                        </a:rPr>
                        <a:t> Pjesma nad pjesmama ili?</a:t>
                      </a:r>
                      <a:endParaRPr lang="hr-H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ic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66454"/>
              </p:ext>
            </p:extLst>
          </p:nvPr>
        </p:nvGraphicFramePr>
        <p:xfrm>
          <a:off x="323528" y="3861048"/>
          <a:ext cx="8496944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444"/>
                <a:gridCol w="1571500"/>
              </a:tblGrid>
              <a:tr h="8880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2800" b="1" dirty="0" smtClean="0"/>
                    </a:p>
                    <a:p>
                      <a:pPr marL="0" indent="0">
                        <a:buNone/>
                      </a:pPr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Pnp</a:t>
                      </a:r>
                      <a:endParaRPr lang="hr-HR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Pj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endParaRPr lang="hr-HR" sz="2800" b="1" dirty="0" smtClean="0"/>
                    </a:p>
                    <a:p>
                      <a:r>
                        <a:rPr lang="hr-HR" sz="2800" b="1" dirty="0" err="1" smtClean="0">
                          <a:solidFill>
                            <a:schemeClr val="tx1"/>
                          </a:solidFill>
                        </a:rPr>
                        <a:t>Pje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5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294" y="4077072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Valentina\AppData\Local\Microsoft\Windows\Temporary Internet Files\Content.IE5\9Q1KTM72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875" y="5949280"/>
            <a:ext cx="559889" cy="5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Valentina\AppData\Local\Microsoft\Windows\Temporary Internet Files\Content.IE5\ST0OX8XD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83" y="4869160"/>
            <a:ext cx="1008112" cy="81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aobljeni pravokutnik 17"/>
          <p:cNvSpPr/>
          <p:nvPr/>
        </p:nvSpPr>
        <p:spPr>
          <a:xfrm>
            <a:off x="7524326" y="4005064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7524326" y="4963550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7524326" y="5878617"/>
            <a:ext cx="1008112" cy="630552"/>
          </a:xfrm>
          <a:prstGeom prst="roundRect">
            <a:avLst/>
          </a:prstGeom>
          <a:pattFill prst="pct75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1" name="Picture 7" descr="C:\Users\Valentina\AppData\Local\Microsoft\Windows\Temporary Internet Files\Content.IE5\B3MBHM2V\MC900431561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1" y="-33933"/>
            <a:ext cx="1164034" cy="11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28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319</Words>
  <Application>Microsoft Office PowerPoint</Application>
  <PresentationFormat>Prikaz na zaslonu (4:3)</PresentationFormat>
  <Paragraphs>220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4" baseType="lpstr"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Valentina</dc:creator>
  <cp:lastModifiedBy>Valentina</cp:lastModifiedBy>
  <cp:revision>16</cp:revision>
  <dcterms:created xsi:type="dcterms:W3CDTF">2013-04-07T15:28:45Z</dcterms:created>
  <dcterms:modified xsi:type="dcterms:W3CDTF">2013-04-09T12:18:33Z</dcterms:modified>
</cp:coreProperties>
</file>