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0BA6-D4C6-4BA0-96AA-EEC9D9C3BA78}" type="datetimeFigureOut">
              <a:rPr lang="sr-Latn-CS" smtClean="0"/>
              <a:pPr/>
              <a:t>3.3.2011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DA6C-4010-4279-8F0D-39C995B19F9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800" dirty="0" smtClean="0"/>
              <a:t>DAVIDOVO VRIJEME: PRVI KRALJEVI</a:t>
            </a:r>
            <a:endParaRPr lang="hr-HR" sz="48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SUCI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b</a:t>
            </a:r>
            <a:r>
              <a:rPr lang="hr-HR" dirty="0" smtClean="0"/>
              <a:t>ili su hrabri vođe i osloboditelji izraelskog naroda tijekom više od 150 godina izraelske povijesti (između 1200 i 1040. </a:t>
            </a:r>
            <a:r>
              <a:rPr lang="hr-HR" dirty="0" smtClean="0"/>
              <a:t>g. </a:t>
            </a:r>
            <a:r>
              <a:rPr lang="hr-HR" dirty="0" err="1" smtClean="0"/>
              <a:t>pr</a:t>
            </a:r>
            <a:r>
              <a:rPr lang="hr-HR" dirty="0" smtClean="0"/>
              <a:t>. Kr.)</a:t>
            </a:r>
          </a:p>
          <a:p>
            <a:pPr>
              <a:buFontTx/>
              <a:buChar char="-"/>
            </a:pPr>
            <a:r>
              <a:rPr lang="hr-HR" smtClean="0"/>
              <a:t>b</a:t>
            </a:r>
            <a:r>
              <a:rPr lang="hr-HR" smtClean="0"/>
              <a:t>ili su </a:t>
            </a:r>
            <a:r>
              <a:rPr lang="hr-HR" dirty="0" smtClean="0"/>
              <a:t>Božji </a:t>
            </a:r>
            <a:r>
              <a:rPr lang="hr-HR" dirty="0" smtClean="0"/>
              <a:t>izabranici, od Boga postavljeni za vođe naroda, da ga brane od poganskih naroda koji su ugrožavali njihovu slobodu</a:t>
            </a:r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  <a:p>
            <a:pPr>
              <a:buFontTx/>
              <a:buChar char="-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SAMUEL</a:t>
            </a:r>
            <a:endParaRPr lang="hr-HR" dirty="0"/>
          </a:p>
        </p:txBody>
      </p:sp>
      <p:pic>
        <p:nvPicPr>
          <p:cNvPr id="4" name="Rezervirano mjesto sadržaja 3" descr="prophet_samuel_h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5273" y="1600200"/>
            <a:ext cx="349345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SAMUEL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posljednji i najveći od svih sudaca</a:t>
            </a:r>
          </a:p>
          <a:p>
            <a:pPr>
              <a:buFontTx/>
              <a:buChar char="-"/>
            </a:pPr>
            <a:r>
              <a:rPr lang="hr-HR" dirty="0"/>
              <a:t>p</a:t>
            </a:r>
            <a:r>
              <a:rPr lang="hr-HR" dirty="0" smtClean="0"/>
              <a:t>omazao je prvoga kralja </a:t>
            </a:r>
          </a:p>
          <a:p>
            <a:pPr>
              <a:buFontTx/>
              <a:buChar char="-"/>
            </a:pPr>
            <a:r>
              <a:rPr lang="hr-HR" dirty="0" smtClean="0"/>
              <a:t>Hrabro je vodio Izraelce u ratu protiv Filistejaca i stalno ih opominjao da se odvrate od štovanja poganskih božanstava te da budu vjerni svom pravom Bogu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Pomazanje </a:t>
            </a:r>
            <a:r>
              <a:rPr lang="hr-HR" dirty="0" err="1" smtClean="0"/>
              <a:t>Šaula</a:t>
            </a:r>
            <a:endParaRPr lang="hr-HR" dirty="0"/>
          </a:p>
        </p:txBody>
      </p:sp>
      <p:pic>
        <p:nvPicPr>
          <p:cNvPr id="4" name="Rezervirano mjesto sadržaja 3" descr="Hannah_VICTORS,_J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816" y="2522061"/>
            <a:ext cx="2944368" cy="2682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ŠAUL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/>
              <a:t>i</a:t>
            </a:r>
            <a:r>
              <a:rPr lang="hr-HR" dirty="0" smtClean="0"/>
              <a:t>z </a:t>
            </a:r>
            <a:r>
              <a:rPr lang="hr-HR" dirty="0" err="1" smtClean="0"/>
              <a:t>Benjaminova</a:t>
            </a:r>
            <a:r>
              <a:rPr lang="hr-HR" dirty="0" smtClean="0"/>
              <a:t> plemena</a:t>
            </a:r>
          </a:p>
          <a:p>
            <a:pPr>
              <a:buFontTx/>
              <a:buChar char="-"/>
            </a:pPr>
            <a:r>
              <a:rPr lang="hr-HR" dirty="0"/>
              <a:t>s</a:t>
            </a:r>
            <a:r>
              <a:rPr lang="hr-HR" dirty="0" smtClean="0"/>
              <a:t>tvorio je jaku vojsku i vrlo uspješno se borio protiv Filistejaca, </a:t>
            </a:r>
            <a:r>
              <a:rPr lang="hr-HR" dirty="0" err="1" smtClean="0"/>
              <a:t>Amonaca</a:t>
            </a:r>
            <a:r>
              <a:rPr lang="hr-HR" dirty="0" smtClean="0"/>
              <a:t> i ostalih okolnih naroda</a:t>
            </a:r>
          </a:p>
          <a:p>
            <a:pPr>
              <a:buFontTx/>
              <a:buChar char="-"/>
            </a:pPr>
            <a:r>
              <a:rPr lang="hr-HR" dirty="0" smtClean="0"/>
              <a:t>U početku je bio vjeran Bogu ali su ga slava i moć promijenile te se više nije obazirao na Božje opomene, stoga je Bog poslao </a:t>
            </a:r>
            <a:r>
              <a:rPr lang="hr-HR" dirty="0" err="1" smtClean="0"/>
              <a:t>Samuela</a:t>
            </a:r>
            <a:r>
              <a:rPr lang="hr-HR" dirty="0" smtClean="0"/>
              <a:t> da pomaže </a:t>
            </a:r>
            <a:r>
              <a:rPr lang="hr-HR" smtClean="0"/>
              <a:t>novoga kralja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ŠAUL</a:t>
            </a:r>
            <a:endParaRPr lang="hr-HR"/>
          </a:p>
        </p:txBody>
      </p:sp>
      <p:pic>
        <p:nvPicPr>
          <p:cNvPr id="4" name="Rezervirano mjesto sadržaja 3" descr="sau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2169" y="1600200"/>
            <a:ext cx="377966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149</Words>
  <Application>Microsoft Office PowerPoint</Application>
  <PresentationFormat>Prikaz na zaslonu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DAVIDOVO VRIJEME: PRVI KRALJEVI</vt:lpstr>
      <vt:lpstr>SUCI</vt:lpstr>
      <vt:lpstr>SAMUEL</vt:lpstr>
      <vt:lpstr>SAMUEL</vt:lpstr>
      <vt:lpstr>Pomazanje Šaula</vt:lpstr>
      <vt:lpstr>ŠAUL</vt:lpstr>
      <vt:lpstr>ŠAUL</vt:lpstr>
    </vt:vector>
  </TitlesOfParts>
  <Company>Skola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DAVIDOVO VRIJEME: PRVI KRALJEVI</dc:title>
  <dc:creator>Guest</dc:creator>
  <cp:lastModifiedBy>Guest</cp:lastModifiedBy>
  <cp:revision>5</cp:revision>
  <dcterms:created xsi:type="dcterms:W3CDTF">2011-02-24T09:19:36Z</dcterms:created>
  <dcterms:modified xsi:type="dcterms:W3CDTF">2011-03-03T09:20:52Z</dcterms:modified>
</cp:coreProperties>
</file>