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Josip </a:t>
            </a:r>
            <a:r>
              <a:rPr lang="hr-HR" dirty="0" err="1" smtClean="0"/>
              <a:t>juraj</a:t>
            </a:r>
            <a:r>
              <a:rPr lang="hr-HR" dirty="0" smtClean="0"/>
              <a:t> </a:t>
            </a:r>
            <a:r>
              <a:rPr lang="hr-HR" dirty="0" err="1" smtClean="0"/>
              <a:t>strossmayer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25332" y="5691657"/>
            <a:ext cx="3200400" cy="1463040"/>
          </a:xfrm>
        </p:spPr>
        <p:txBody>
          <a:bodyPr/>
          <a:lstStyle/>
          <a:p>
            <a:r>
              <a:rPr lang="hr-HR" dirty="0" smtClean="0"/>
              <a:t>Petra Špiranec,8.a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36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idx="1"/>
          </p:nvPr>
        </p:nvSpPr>
        <p:spPr>
          <a:xfrm>
            <a:off x="914400" y="560388"/>
            <a:ext cx="9829800" cy="5748337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Rođenje</a:t>
            </a:r>
            <a:r>
              <a:rPr lang="hr-HR" dirty="0"/>
              <a:t>: 4. veljače 1815., Osijek</a:t>
            </a:r>
          </a:p>
          <a:p>
            <a:r>
              <a:rPr lang="hr-HR" dirty="0">
                <a:solidFill>
                  <a:srgbClr val="FF0000"/>
                </a:solidFill>
              </a:rPr>
              <a:t>Preminuo</a:t>
            </a:r>
            <a:r>
              <a:rPr lang="hr-HR" dirty="0"/>
              <a:t>: 8. svibnja 1905., Đakovo</a:t>
            </a:r>
          </a:p>
          <a:p>
            <a:r>
              <a:rPr lang="hr-HR" dirty="0">
                <a:solidFill>
                  <a:srgbClr val="FF0000"/>
                </a:solidFill>
              </a:rPr>
              <a:t>Obrazovanje</a:t>
            </a:r>
            <a:r>
              <a:rPr lang="hr-HR" dirty="0"/>
              <a:t>: Sveučilište u Beču (1842.)</a:t>
            </a:r>
          </a:p>
          <a:p>
            <a:r>
              <a:rPr lang="hr-HR" dirty="0">
                <a:solidFill>
                  <a:srgbClr val="FF0000"/>
                </a:solidFill>
              </a:rPr>
              <a:t>Roditelji</a:t>
            </a:r>
            <a:r>
              <a:rPr lang="hr-HR" dirty="0"/>
              <a:t>: Ivan </a:t>
            </a:r>
            <a:r>
              <a:rPr lang="hr-HR" dirty="0" err="1"/>
              <a:t>Stroczmayer</a:t>
            </a:r>
            <a:r>
              <a:rPr lang="hr-HR" dirty="0"/>
              <a:t>, Ana </a:t>
            </a:r>
            <a:r>
              <a:rPr lang="hr-HR" dirty="0" err="1" smtClean="0"/>
              <a:t>Stroczmayer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Josip </a:t>
            </a:r>
            <a:r>
              <a:rPr lang="hr-HR" dirty="0"/>
              <a:t>Juraj Strossmayer - biskup đakovačko-bosanski i srijemski, teolog, političar, kulturni djelatnik i pisac; jedna od najznačajnijih i najutjecajnijih hrvatskih ličnosti 19. stoljeća.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76" y="3961051"/>
            <a:ext cx="2933721" cy="275560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976" y="3678177"/>
            <a:ext cx="1905000" cy="30384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94" y="3961050"/>
            <a:ext cx="2039145" cy="275560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57" y="3802812"/>
            <a:ext cx="1913643" cy="29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i školovanje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4128" y="1837426"/>
            <a:ext cx="9720073" cy="4471934"/>
          </a:xfrm>
        </p:spPr>
        <p:txBody>
          <a:bodyPr>
            <a:noAutofit/>
          </a:bodyPr>
          <a:lstStyle/>
          <a:p>
            <a:r>
              <a:rPr lang="hr-HR" sz="2400" dirty="0" smtClean="0"/>
              <a:t>Podrijetlom </a:t>
            </a:r>
            <a:r>
              <a:rPr lang="hr-HR" sz="2400" dirty="0"/>
              <a:t>iz </a:t>
            </a:r>
            <a:r>
              <a:rPr lang="hr-HR" sz="2400" dirty="0" smtClean="0"/>
              <a:t>njemačke </a:t>
            </a:r>
            <a:r>
              <a:rPr lang="hr-HR" sz="2400" dirty="0"/>
              <a:t>vojničke obitelji iz </a:t>
            </a:r>
            <a:r>
              <a:rPr lang="hr-HR" sz="2400" dirty="0" smtClean="0"/>
              <a:t>Osijeka. </a:t>
            </a:r>
            <a:r>
              <a:rPr lang="hr-HR" sz="2400" dirty="0"/>
              <a:t>Strossmayerov pradjed se iz </a:t>
            </a:r>
            <a:r>
              <a:rPr lang="hr-HR" sz="2400" dirty="0" smtClean="0"/>
              <a:t>Austrije doselio </a:t>
            </a:r>
            <a:r>
              <a:rPr lang="hr-HR" sz="2400" dirty="0"/>
              <a:t>u </a:t>
            </a:r>
            <a:r>
              <a:rPr lang="hr-HR" sz="2400" dirty="0" smtClean="0"/>
              <a:t>Osijek </a:t>
            </a:r>
            <a:r>
              <a:rPr lang="hr-HR" sz="2400" dirty="0"/>
              <a:t>gdje se vjenčao Hrvaticom. U rodnom Osijeku pohađao je pučku školu i gimnaziju, a dvogodišnji filozofski tečaj završio je u katoličkom sjemeništu u Đakovu je pohađao visoko sjemenište u Budimpešti gdje 1834. godine stječe doktorat filozofije. Godine 1838. je zaređen, i dvije godine boravi u </a:t>
            </a:r>
            <a:r>
              <a:rPr lang="hr-HR" sz="2400" dirty="0" smtClean="0"/>
              <a:t>Petrovaradinu. </a:t>
            </a:r>
            <a:r>
              <a:rPr lang="hr-HR" sz="2400" dirty="0"/>
              <a:t>Dvije godine kasnije (1840.) odlazi u </a:t>
            </a:r>
            <a:r>
              <a:rPr lang="hr-HR" sz="2400" dirty="0" err="1"/>
              <a:t>Augustineum</a:t>
            </a:r>
            <a:r>
              <a:rPr lang="hr-HR" sz="2400" dirty="0"/>
              <a:t> u Beč i 1842. godine postaje doktor teologije i profesor kanonskog prava na bečkom </a:t>
            </a:r>
            <a:r>
              <a:rPr lang="hr-HR" sz="2400" dirty="0" smtClean="0"/>
              <a:t>Sveučilištu. </a:t>
            </a:r>
            <a:r>
              <a:rPr lang="hr-HR" sz="2400" dirty="0"/>
              <a:t>Već za vrijeme školovanja pristajao je uz Ilirski pokret u Hrvatskoj. Od 1842. do 1847. godine profesor je đakovačkog sjemeništa, a potom je dvije godine u Beču dvorski kapelan i jedan od trojice direktora u </a:t>
            </a:r>
            <a:r>
              <a:rPr lang="hr-HR" sz="2400" dirty="0" err="1"/>
              <a:t>Augustineumu</a:t>
            </a:r>
            <a:r>
              <a:rPr lang="hr-HR" sz="2400" dirty="0"/>
              <a:t>. U to doba predavao je i kanonsko pravo na Bečkom sveučilištu.</a:t>
            </a:r>
          </a:p>
        </p:txBody>
      </p:sp>
    </p:spTree>
    <p:extLst>
      <p:ext uri="{BB962C8B-B14F-4D97-AF65-F5344CB8AC3E}">
        <p14:creationId xmlns:p14="http://schemas.microsoft.com/office/powerpoint/2010/main" val="20774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Promocija u biskupa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 prijedlog bana Josipa Jelačića imenovan je 18. studenoga 1849. đakovačkim biskupom. </a:t>
            </a:r>
            <a:r>
              <a:rPr lang="hr-HR" sz="3200" dirty="0" smtClean="0"/>
              <a:t>Prigodom ustoličenja u čast i dužnost biskupa Strossmayer je </a:t>
            </a:r>
            <a:r>
              <a:rPr lang="hr-HR" sz="3200" dirty="0"/>
              <a:t>svoj program izrazio riječima: </a:t>
            </a:r>
            <a:r>
              <a:rPr lang="hr-HR" sz="3200" dirty="0" smtClean="0"/>
              <a:t>„Sve </a:t>
            </a:r>
            <a:r>
              <a:rPr lang="hr-HR" sz="3200" dirty="0"/>
              <a:t>za vjeru i za domovinu" i tom je vjerskom i narodnosnom programu ostao vjeran čitava života. </a:t>
            </a:r>
          </a:p>
        </p:txBody>
      </p:sp>
      <p:pic>
        <p:nvPicPr>
          <p:cNvPr id="6146" name="Picture 2" descr="http://radio.hrt.hr/data/article_images/726688fa9e61d47bce8eb4d40bd9f43668dc624e/biskup_josip_juraj_strossmay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454" y="4647481"/>
            <a:ext cx="2484108" cy="205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2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Kulturni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Ističe se na Vatikanskom koncilu (1869.-1870.), gradi katedralu u Ðakovu, zgradu HAZU (1877.-1880.), </a:t>
            </a:r>
            <a:r>
              <a:rPr lang="hr-HR" dirty="0" smtClean="0"/>
              <a:t>daruje </a:t>
            </a:r>
            <a:r>
              <a:rPr lang="hr-HR" dirty="0"/>
              <a:t>Akademiji zbirku slika starih </a:t>
            </a:r>
            <a:r>
              <a:rPr lang="hr-HR" dirty="0" smtClean="0"/>
              <a:t>majstora, </a:t>
            </a:r>
            <a:r>
              <a:rPr lang="hr-HR" dirty="0"/>
              <a:t>pomaže rad hrvatskih škola i knjižnica, čitaonica, rad na rječniku, podržava Hrvatsko-slavonsko gospodarsko društvo, pomaže časopise, novine, književnike, znanstvenike i umjetnike. Materijalno je pomagao i tiskanju raznih znanstvenih djela u akademijinim izdanjima. Zalaže se za ostvarenje hrvatskih nacionalnih interesa potičući narodni duh riječima: "Narodna je knjiga i glavni plod duha svakoga naroda i glavno pomicalo njegova razvitka, pače u nesnosnim prilikama javnoga života jedino sidro, koje ga čuva od propasti." U političkom se pogledu zauzimao za sjedinjenje hrvatskih zemalja, za građanske slobode i za prava hrvatskoga jezika. Na kulturnom planu zauzimao se za to da hrvatski narod ide u korak s ostalim kulturno razvijenim narodima Europe. </a:t>
            </a:r>
          </a:p>
        </p:txBody>
      </p:sp>
    </p:spTree>
    <p:extLst>
      <p:ext uri="{BB962C8B-B14F-4D97-AF65-F5344CB8AC3E}">
        <p14:creationId xmlns:p14="http://schemas.microsoft.com/office/powerpoint/2010/main" val="3160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 smtClean="0"/>
              <a:t>Hazu</a:t>
            </a:r>
            <a:r>
              <a:rPr lang="hr-HR" sz="4400" dirty="0" smtClean="0"/>
              <a:t>(hrvatska akademija znanosti i umjetnosti)</a:t>
            </a:r>
            <a:endParaRPr lang="hr-HR" sz="4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33" y="2251495"/>
            <a:ext cx="5363633" cy="4022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76" y="1869172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27" y="3854870"/>
            <a:ext cx="4381500" cy="24193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261" y="1869172"/>
            <a:ext cx="273155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u Crkvi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5719" y="2441274"/>
            <a:ext cx="9720073" cy="4023360"/>
          </a:xfrm>
        </p:spPr>
        <p:txBody>
          <a:bodyPr>
            <a:noAutofit/>
          </a:bodyPr>
          <a:lstStyle/>
          <a:p>
            <a:r>
              <a:rPr lang="hr-HR" sz="2400" dirty="0"/>
              <a:t>Na crkvenom polju smatrao je za najvažniji zadatak svog biskupskog zvanja propagiranje vjerskog jedinstva među Slavenima. Nastojao je spasiti privilegije slavenskog </a:t>
            </a:r>
            <a:r>
              <a:rPr lang="hr-HR" sz="2400" dirty="0" err="1"/>
              <a:t>bogoslužlja</a:t>
            </a:r>
            <a:r>
              <a:rPr lang="hr-HR" sz="2400" dirty="0"/>
              <a:t> kao most jedinstva među slavenskim narodima. Njegovim posredovanjem došlo je do konkordata između Vatikana i Crne Gore 1866. godine, a radio je na tome da i Rusija sklopi konkordat s Vatikanom. Godine 1868. poklanja svoju privatnu zbirku slika Jugoslavenskoj akademiji znanosti i umjetnosti. Na prvom vatikanskom koncilu (1869. - 1870.) u Rimu bio je jedan od najzapaženijih protivnika neograničene papinske vlasti i tom se prilikom istaknuo kao </a:t>
            </a:r>
            <a:r>
              <a:rPr lang="hr-HR" sz="2400" dirty="0" smtClean="0"/>
              <a:t>govornik </a:t>
            </a:r>
            <a:r>
              <a:rPr lang="hr-HR" sz="2400" dirty="0"/>
              <a:t>održavši čuveni trosatni govor protiv dogme o </a:t>
            </a:r>
            <a:r>
              <a:rPr lang="hr-HR" sz="2400" dirty="0" err="1"/>
              <a:t>papinoj</a:t>
            </a:r>
            <a:r>
              <a:rPr lang="hr-HR" sz="2400" dirty="0"/>
              <a:t> nepogrješivosti, poslije kojeg je s manjom skupinom biskupa napustio Rim. Papa je tada pohvalio Strossmayera da jako dobro govori latinski.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229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0559" y="2820838"/>
            <a:ext cx="9726284" cy="492050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Upravo Strossmayerovim zalaganjem Zagrebačka nadbiskupija postaje nadbiskupija i metropolija te je kao takvu odvaja od ugarske crkvene organizacije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8030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580</Words>
  <Application>Microsoft Office PowerPoint</Application>
  <PresentationFormat>Prilagođeno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Integral</vt:lpstr>
      <vt:lpstr>Josip juraj strossmayer</vt:lpstr>
      <vt:lpstr>PowerPointova prezentacija</vt:lpstr>
      <vt:lpstr>Podrijetlo i školovanje</vt:lpstr>
      <vt:lpstr>Promocija u biskupa</vt:lpstr>
      <vt:lpstr>Kulturni rad</vt:lpstr>
      <vt:lpstr>Hazu(hrvatska akademija znanosti i umjetnosti)</vt:lpstr>
      <vt:lpstr>Rad u Crkvi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Josip juraj strossmayer</dc:title>
  <dc:creator>Petra</dc:creator>
  <cp:lastModifiedBy>Marica Celjak</cp:lastModifiedBy>
  <cp:revision>4</cp:revision>
  <dcterms:created xsi:type="dcterms:W3CDTF">2015-02-11T16:43:28Z</dcterms:created>
  <dcterms:modified xsi:type="dcterms:W3CDTF">2015-03-01T15:50:46Z</dcterms:modified>
</cp:coreProperties>
</file>