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200937"/>
      </p:ext>
    </p:extLst>
  </p:cSld>
  <p:clrMapOvr>
    <a:masterClrMapping/>
  </p:clrMapOvr>
  <p:transition spd="slow" advClick="0" advTm="1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902603"/>
      </p:ext>
    </p:extLst>
  </p:cSld>
  <p:clrMapOvr>
    <a:masterClrMapping/>
  </p:clrMapOvr>
  <p:transition spd="slow" advClick="0" advTm="1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541190"/>
      </p:ext>
    </p:extLst>
  </p:cSld>
  <p:clrMapOvr>
    <a:masterClrMapping/>
  </p:clrMapOvr>
  <p:transition spd="slow" advClick="0" advTm="1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828339"/>
      </p:ext>
    </p:extLst>
  </p:cSld>
  <p:clrMapOvr>
    <a:masterClrMapping/>
  </p:clrMapOvr>
  <p:transition spd="slow" advClick="0" advTm="1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429568"/>
      </p:ext>
    </p:extLst>
  </p:cSld>
  <p:clrMapOvr>
    <a:masterClrMapping/>
  </p:clrMapOvr>
  <p:transition spd="slow" advClick="0" advTm="1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2480623"/>
      </p:ext>
    </p:extLst>
  </p:cSld>
  <p:clrMapOvr>
    <a:masterClrMapping/>
  </p:clrMapOvr>
  <p:transition spd="slow" advClick="0" advTm="1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2788121"/>
      </p:ext>
    </p:extLst>
  </p:cSld>
  <p:clrMapOvr>
    <a:masterClrMapping/>
  </p:clrMapOvr>
  <p:transition spd="slow" advClick="0" advTm="1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585047"/>
      </p:ext>
    </p:extLst>
  </p:cSld>
  <p:clrMapOvr>
    <a:masterClrMapping/>
  </p:clrMapOvr>
  <p:transition spd="slow" advClick="0" advTm="1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0799947"/>
      </p:ext>
    </p:extLst>
  </p:cSld>
  <p:clrMapOvr>
    <a:masterClrMapping/>
  </p:clrMapOvr>
  <p:transition spd="slow" advClick="0" advTm="1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118111"/>
      </p:ext>
    </p:extLst>
  </p:cSld>
  <p:clrMapOvr>
    <a:masterClrMapping/>
  </p:clrMapOvr>
  <p:transition spd="slow" advClick="0" advTm="1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303833"/>
      </p:ext>
    </p:extLst>
  </p:cSld>
  <p:clrMapOvr>
    <a:masterClrMapping/>
  </p:clrMapOvr>
  <p:transition spd="slow" advClick="0" advTm="1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BFCD2-564F-4ABD-9B33-9721354264E6}" type="datetimeFigureOut">
              <a:rPr lang="hr-HR" smtClean="0"/>
              <a:t>09.04.2013.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68978-C319-4369-A38B-44314ADA5AB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58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88" y="1"/>
            <a:ext cx="6501828" cy="486089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907704" y="4904917"/>
            <a:ext cx="50190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MAJKA TEREZA</a:t>
            </a:r>
          </a:p>
          <a:p>
            <a:pPr algn="ctr"/>
            <a:r>
              <a:rPr lang="hr-H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CITATI</a:t>
            </a:r>
            <a:endParaRPr lang="hr-H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Bliže o Bože moj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62060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8580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123895" y="474345"/>
            <a:ext cx="293086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Nađi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vremena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smijeh,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je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melodija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duše.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566311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16016" cy="688558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220072" y="332656"/>
            <a:ext cx="3412344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Nađi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vremena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za molitvu,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je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najveća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snaga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 zemlji.</a:t>
            </a:r>
            <a:endParaRPr lang="hr-HR" sz="54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8564201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12782" cy="68580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67544" y="5103674"/>
            <a:ext cx="91329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Nađi vremena za razmišljanje, </a:t>
            </a:r>
          </a:p>
          <a:p>
            <a:pPr algn="ctr"/>
            <a:r>
              <a:rPr lang="pl-PL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je izvor snage.</a:t>
            </a:r>
            <a:endParaRPr lang="hr-HR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746650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5110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6580028" y="116632"/>
            <a:ext cx="2682849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Ako daš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svijetu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sve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sebe,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oni će ti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izbiti zube.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Daj svijetu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sve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sebe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unatoč </a:t>
            </a:r>
          </a:p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tome.</a:t>
            </a:r>
            <a:endParaRPr lang="hr-H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11746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0"/>
            <a:ext cx="9159699" cy="737864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-21526" y="4941168"/>
            <a:ext cx="95195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Tvoja pomoć je zaista potrebna, </a:t>
            </a:r>
          </a:p>
          <a:p>
            <a:pPr algn="ctr"/>
            <a:r>
              <a:rPr lang="hr-HR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ali ljudi će te možda napasti kad im pomogneš. </a:t>
            </a:r>
          </a:p>
          <a:p>
            <a:pPr algn="ctr"/>
            <a:r>
              <a:rPr lang="hr-HR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Pomogni im unatoč tome.</a:t>
            </a:r>
            <a:endParaRPr lang="hr-HR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400634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" y="2417"/>
            <a:ext cx="9129967" cy="8559344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12132" y="5301208"/>
            <a:ext cx="873457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Iskrenost i otvorenost čine te ranjivim. </a:t>
            </a:r>
          </a:p>
          <a:p>
            <a:pPr algn="ctr"/>
            <a:r>
              <a:rPr lang="hr-H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r>
              <a:rPr lang="hr-H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udi iskren i otvoren unatoč tome.</a:t>
            </a:r>
            <a:endParaRPr lang="hr-H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75667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1"/>
            <a:ext cx="4427984" cy="6752676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736696" y="332656"/>
            <a:ext cx="4296241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Dobro koje </a:t>
            </a:r>
          </a:p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 činiš, </a:t>
            </a:r>
          </a:p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sutra će već </a:t>
            </a:r>
          </a:p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biti </a:t>
            </a:r>
          </a:p>
          <a:p>
            <a:pPr algn="ctr"/>
            <a:r>
              <a:rPr lang="hr-H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aboravljeno. </a:t>
            </a:r>
          </a:p>
          <a:p>
            <a:pPr algn="ctr"/>
            <a:r>
              <a:rPr lang="hr-H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</a:t>
            </a:r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ini dobro </a:t>
            </a:r>
          </a:p>
          <a:p>
            <a:pPr algn="ctr"/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unatoč tome.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0357434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9" y="-9505"/>
            <a:ext cx="9375434" cy="6867505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899313" y="4121497"/>
            <a:ext cx="790261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48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Ljudi su nerazumni, nelogični </a:t>
            </a:r>
          </a:p>
          <a:p>
            <a:pPr algn="ctr"/>
            <a:r>
              <a:rPr lang="hr-HR" sz="48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orijentirani sami na sebe. </a:t>
            </a:r>
          </a:p>
          <a:p>
            <a:pPr algn="ctr"/>
            <a:r>
              <a:rPr lang="hr-HR" sz="48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  <a:r>
              <a:rPr lang="hr-HR" sz="48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oli ih unatoč tome.</a:t>
            </a:r>
            <a:endParaRPr lang="hr-HR" sz="48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0816720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5580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9512" y="3933056"/>
            <a:ext cx="94306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Radosno srce nastaje, naravno,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samo od onog srca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koje izgara od ljubavi.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201846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3384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0" y="0"/>
            <a:ext cx="32270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GRIJEH JE </a:t>
            </a:r>
          </a:p>
          <a:p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NAJGORA </a:t>
            </a:r>
          </a:p>
          <a:p>
            <a:r>
              <a:rPr lang="hr-H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GUBA!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6675064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" y="26594"/>
            <a:ext cx="9934220" cy="6831406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-69033" y="116632"/>
            <a:ext cx="59218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čekajte vođe,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učinite to sami, 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od osobe do osobe.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112617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8741"/>
            <a:ext cx="9144000" cy="869673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39552" y="3573016"/>
            <a:ext cx="779296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 pokušavam siromasima za ljubav dati</a:t>
            </a:r>
          </a:p>
          <a:p>
            <a:pPr algn="ctr"/>
            <a:r>
              <a:rPr lang="hr-HR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ono što bogati dobiju za novac. </a:t>
            </a:r>
          </a:p>
          <a:p>
            <a:pPr algn="ctr"/>
            <a:r>
              <a:rPr lang="hr-HR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Ne, ja ne bih dodirnula gubavca </a:t>
            </a:r>
          </a:p>
          <a:p>
            <a:pPr algn="ctr"/>
            <a:r>
              <a:rPr lang="hr-HR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 za tisuću funti, </a:t>
            </a:r>
          </a:p>
          <a:p>
            <a:pPr algn="ctr"/>
            <a:r>
              <a:rPr lang="hr-HR" sz="36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ali za ljubav Božju ja ga radosno liječim.</a:t>
            </a:r>
            <a:endParaRPr lang="hr-HR" sz="36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7738430"/>
      </p:ext>
    </p:extLst>
  </p:cSld>
  <p:clrMapOvr>
    <a:masterClrMapping/>
  </p:clrMapOvr>
  <p:transition spd="slow" advClick="0"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33"/>
            <a:ext cx="5652120" cy="6856267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0" y="-25976"/>
            <a:ext cx="345638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Isus je </a:t>
            </a:r>
          </a:p>
          <a:p>
            <a:pPr algn="ctr"/>
            <a:r>
              <a:rPr lang="hr-H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 Bog,</a:t>
            </a:r>
          </a:p>
          <a:p>
            <a:pPr algn="ctr"/>
            <a:r>
              <a:rPr lang="hr-H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Isus je </a:t>
            </a:r>
          </a:p>
          <a:p>
            <a:pPr algn="ctr"/>
            <a:r>
              <a:rPr lang="hr-H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 Suprug,</a:t>
            </a:r>
          </a:p>
          <a:p>
            <a:pPr algn="ctr"/>
            <a:r>
              <a:rPr lang="hr-H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Isus je </a:t>
            </a:r>
          </a:p>
          <a:p>
            <a:pPr algn="ctr"/>
            <a:r>
              <a:rPr lang="hr-H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 Život,</a:t>
            </a:r>
          </a:p>
          <a:p>
            <a:pPr algn="ctr"/>
            <a:r>
              <a:rPr lang="hr-H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Isus je </a:t>
            </a:r>
          </a:p>
          <a:p>
            <a:pPr algn="ctr"/>
            <a:r>
              <a:rPr lang="hr-HR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moja jedina Ljubav!</a:t>
            </a:r>
          </a:p>
          <a:p>
            <a:pPr algn="ctr"/>
            <a:endParaRPr lang="hr-HR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hr-H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Isus je moje sve!</a:t>
            </a:r>
            <a:endParaRPr lang="hr-HR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hr-H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096483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68580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550963" y="4725144"/>
            <a:ext cx="80420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Nađi vremena za milosrđe,</a:t>
            </a:r>
          </a:p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 je ključ za nebo. </a:t>
            </a:r>
            <a:endParaRPr lang="hr-H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790710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10405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479116" y="2967335"/>
            <a:ext cx="818576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Nije važno koliko radiš, </a:t>
            </a:r>
          </a:p>
          <a:p>
            <a:pPr algn="ctr"/>
            <a:r>
              <a:rPr lang="hr-HR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već je važno koliko ljubavi </a:t>
            </a:r>
          </a:p>
          <a:p>
            <a:pPr algn="ctr"/>
            <a:r>
              <a:rPr lang="hr-HR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unosiš u ono što radiš </a:t>
            </a:r>
          </a:p>
          <a:p>
            <a:pPr algn="ctr"/>
            <a:r>
              <a:rPr lang="hr-HR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koliko to daruješ drugima.</a:t>
            </a:r>
            <a:endParaRPr lang="hr-HR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2965961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1876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619672" y="4941168"/>
            <a:ext cx="64447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Nađi vremena za rad, </a:t>
            </a:r>
          </a:p>
          <a:p>
            <a:pPr algn="ctr"/>
            <a:r>
              <a:rPr lang="pl-PL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je cijena uspjeha. </a:t>
            </a:r>
            <a:endParaRPr lang="hr-HR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961958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317707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92242" y="5103674"/>
            <a:ext cx="87595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Nađi vremena za prijateljstvo,</a:t>
            </a:r>
          </a:p>
          <a:p>
            <a:pPr algn="ctr"/>
            <a:r>
              <a:rPr lang="pl-PL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to je put do sreće. 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4389722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1" y="0"/>
            <a:ext cx="4582940" cy="687441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537857" y="482550"/>
            <a:ext cx="2964081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Nađi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vremena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za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čitanje,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je </a:t>
            </a:r>
          </a:p>
          <a:p>
            <a:pPr algn="ctr"/>
            <a:r>
              <a:rPr lang="pl-PL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vrelo </a:t>
            </a:r>
          </a:p>
          <a:p>
            <a:pPr algn="ctr"/>
            <a:r>
              <a:rPr lang="pl-PL" sz="54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</a:t>
            </a:r>
            <a:r>
              <a:rPr lang="pl-PL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udrosti.</a:t>
            </a:r>
            <a:endParaRPr lang="hr-HR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1707668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-122796" y="3140968"/>
            <a:ext cx="61782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Nađi vremena za </a:t>
            </a:r>
            <a:endParaRPr lang="hr-HR" sz="5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vi-VN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darivanje, </a:t>
            </a:r>
            <a:endParaRPr lang="hr-HR" sz="5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vi-VN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je prekratak </a:t>
            </a:r>
            <a:endParaRPr lang="hr-HR" sz="5400" b="1" cap="none" spc="0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vi-VN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 bi bio sebičan</a:t>
            </a:r>
            <a:r>
              <a:rPr lang="hr-HR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vi-VN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hr-HR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490365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485048" y="4259996"/>
            <a:ext cx="81739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Nađi vremena za ljubav, </a:t>
            </a:r>
            <a:endParaRPr lang="hr-HR" sz="5400" b="1" cap="none" spc="0" dirty="0" smtClean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vi-VN" sz="54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 je darovana Božja </a:t>
            </a:r>
            <a:endParaRPr lang="hr-HR" sz="5400" b="1" cap="none" spc="0" dirty="0" smtClean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r-HR" sz="5400" b="1" dirty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vi-VN" sz="54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ovlastica</a:t>
            </a:r>
            <a:r>
              <a:rPr lang="hr-HR" sz="54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vi-VN" sz="5400" b="1" cap="none" spc="0" dirty="0" smtClean="0">
                <a:ln w="11430"/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hr-HR" sz="5400" b="1" cap="none" spc="0" dirty="0">
              <a:ln w="11430"/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692085"/>
      </p:ext>
    </p:extLst>
  </p:cSld>
  <p:clrMapOvr>
    <a:masterClrMapping/>
  </p:clrMapOvr>
  <p:transition spd="slow"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308</Words>
  <Application>Microsoft Office PowerPoint</Application>
  <PresentationFormat>Prikaz na zaslonu (4:3)</PresentationFormat>
  <Paragraphs>92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Valentina</dc:creator>
  <cp:lastModifiedBy>Valentina</cp:lastModifiedBy>
  <cp:revision>17</cp:revision>
  <dcterms:created xsi:type="dcterms:W3CDTF">2013-04-09T12:44:18Z</dcterms:created>
  <dcterms:modified xsi:type="dcterms:W3CDTF">2013-04-09T17:03:31Z</dcterms:modified>
</cp:coreProperties>
</file>