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265" r:id="rId3"/>
    <p:sldId id="266" r:id="rId4"/>
    <p:sldId id="263" r:id="rId5"/>
    <p:sldId id="264" r:id="rId6"/>
    <p:sldId id="261" r:id="rId7"/>
    <p:sldId id="262" r:id="rId8"/>
    <p:sldId id="257" r:id="rId9"/>
    <p:sldId id="267" r:id="rId10"/>
    <p:sldId id="258" r:id="rId11"/>
    <p:sldId id="268" r:id="rId12"/>
    <p:sldId id="259" r:id="rId13"/>
    <p:sldId id="269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3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2CD11-4DF6-4B93-8741-DC994A397D0F}" type="datetimeFigureOut">
              <a:rPr lang="hr-HR" smtClean="0"/>
              <a:t>11.10.2015.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798DD-AE07-45B8-B587-36EB7F1474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3918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Priredila :Marica </a:t>
            </a:r>
            <a:r>
              <a:rPr lang="hr-HR" dirty="0" err="1" smtClean="0"/>
              <a:t>Celjak</a:t>
            </a:r>
            <a:endParaRPr lang="hr-HR" smtClean="0"/>
          </a:p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798DD-AE07-45B8-B587-36EB7F147464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769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Priredila :Marica </a:t>
            </a:r>
            <a:r>
              <a:rPr lang="hr-HR" dirty="0" err="1" smtClean="0"/>
              <a:t>Celjak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798DD-AE07-45B8-B587-36EB7F147464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7488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11.10.2015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11.10.2015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11.10.2015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11.10.2015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11.10.2015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11.10.2015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11.10.2015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11.10.2015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11.10.2015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11.10.2015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11.10.2015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t>11.10.2015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hangingPunct="0"/>
            <a:r>
              <a:rPr lang="hr-HR" dirty="0"/>
              <a:t>Jednog dana izađe sijač posijati svoju njivu. </a:t>
            </a:r>
          </a:p>
        </p:txBody>
      </p:sp>
      <p:pic>
        <p:nvPicPr>
          <p:cNvPr id="4" name="Slika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700808"/>
            <a:ext cx="259228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0905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hr-HR" dirty="0"/>
              <a:t>Žito biva pripremljeno u fino </a:t>
            </a:r>
            <a:r>
              <a:rPr lang="hr-HR" dirty="0" smtClean="0"/>
              <a:t>brašno</a:t>
            </a:r>
            <a:endParaRPr lang="hr-H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396"/>
            <a:ext cx="5328592" cy="399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448" y="3284984"/>
            <a:ext cx="3524453" cy="26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699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hr-HR" dirty="0"/>
              <a:t>Brašno dolazi do pekara, a on priprema mirisne pekarske proizvode.</a:t>
            </a:r>
          </a:p>
          <a:p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/>
              <a:t>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63521"/>
            <a:ext cx="4546198" cy="363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42766"/>
            <a:ext cx="4851442" cy="249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184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hr-HR" dirty="0"/>
              <a:t>Pekar ne čuva svoje proizvode za sebe, nego ih doprema u trgovinu da ih ljudi ujutro mogu kupiti.</a:t>
            </a:r>
          </a:p>
          <a:p>
            <a:endParaRPr lang="hr-H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54"/>
          <a:stretch/>
        </p:blipFill>
        <p:spPr bwMode="auto">
          <a:xfrm>
            <a:off x="762000" y="2246811"/>
            <a:ext cx="7620000" cy="420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050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Uz molitvu i zahvalu Bogu blagujemo </a:t>
            </a:r>
            <a:br>
              <a:rPr lang="hr-HR" dirty="0" smtClean="0"/>
            </a:br>
            <a:r>
              <a:rPr lang="hr-HR" dirty="0" smtClean="0"/>
              <a:t>ono što nam je sjeme darovalo…</a:t>
            </a:r>
            <a:endParaRPr lang="hr-HR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6117836" cy="44263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21088"/>
            <a:ext cx="3238500" cy="24288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810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Posijana zrna u zemlji čekaju da prokliju.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70"/>
          <a:stretch/>
        </p:blipFill>
        <p:spPr bwMode="auto">
          <a:xfrm>
            <a:off x="3131840" y="2875639"/>
            <a:ext cx="3025684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596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hr-HR" dirty="0"/>
              <a:t>Odjednom, počinje padati kiša koja svojim kapima zalijeva mala zrna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886" y="2004014"/>
            <a:ext cx="6244434" cy="344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835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hr-HR" dirty="0" smtClean="0"/>
              <a:t>Nakon </a:t>
            </a:r>
            <a:r>
              <a:rPr lang="hr-HR" dirty="0"/>
              <a:t>kiše dolazi sunce. Ono budi naše sjemenje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860" y="4581128"/>
            <a:ext cx="23526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6860" y="836712"/>
            <a:ext cx="25853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240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Zrno osjeti na sebi tople sunčeve zrake i </a:t>
            </a:r>
            <a:r>
              <a:rPr lang="hr-HR" dirty="0" smtClean="0"/>
              <a:t>počinje </a:t>
            </a:r>
            <a:r>
              <a:rPr lang="hr-HR" dirty="0"/>
              <a:t>se okretati prema suncu. Zrno počinje malo po malo rasti i oblikovati travku i klas.</a:t>
            </a:r>
          </a:p>
          <a:p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9"/>
            <a:ext cx="3456384" cy="238239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14539"/>
            <a:ext cx="3577580" cy="26289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116632"/>
            <a:ext cx="1474075" cy="145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738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Sijač je došao pogledati svoju njivu, raduje se malom klasu koje će postati žitno polje. Klas biva sve jači i jači, sve veći i veći. Klas osjeća na sebi vjetar koji puše i njiše ga.</a:t>
            </a:r>
          </a:p>
          <a:p>
            <a:endParaRPr lang="hr-HR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/>
          <a:stretch/>
        </p:blipFill>
        <p:spPr bwMode="auto">
          <a:xfrm>
            <a:off x="1828800" y="3933056"/>
            <a:ext cx="1884180" cy="241561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33056"/>
            <a:ext cx="2619375" cy="213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703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hr-HR" dirty="0"/>
              <a:t>Klas nije sam. Ima mnogo klasova. Zajedno su postali žitno polje.</a:t>
            </a:r>
          </a:p>
          <a:p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25" y="2420888"/>
            <a:ext cx="7805815" cy="388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606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40242" y="908720"/>
            <a:ext cx="8229600" cy="4525963"/>
          </a:xfrm>
        </p:spPr>
        <p:txBody>
          <a:bodyPr/>
          <a:lstStyle/>
          <a:p>
            <a:r>
              <a:rPr lang="hr-HR" dirty="0"/>
              <a:t>Dolazi vrijeme žetve. Sijač će požeti svoju njivu.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33" y="2276872"/>
            <a:ext cx="7606087" cy="43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411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hr-HR" dirty="0"/>
              <a:t>Svoje žito sprema na jedno mjesto, u svoju žitnicu.</a:t>
            </a:r>
          </a:p>
          <a:p>
            <a:endParaRPr lang="hr-HR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2476499"/>
            <a:ext cx="6876764" cy="405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700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193</Words>
  <Application>Microsoft Office PowerPoint</Application>
  <PresentationFormat>Prikaz na zaslonu (4:3)</PresentationFormat>
  <Paragraphs>21</Paragraphs>
  <Slides>13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Office tema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Uz molitvu i zahvalu Bogu blagujemo  ono što nam je sjeme darovalo…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Marica</dc:creator>
  <cp:lastModifiedBy>Marica Celjak</cp:lastModifiedBy>
  <cp:revision>6</cp:revision>
  <dcterms:created xsi:type="dcterms:W3CDTF">2015-10-11T12:15:13Z</dcterms:created>
  <dcterms:modified xsi:type="dcterms:W3CDTF">2015-10-11T13:04:19Z</dcterms:modified>
</cp:coreProperties>
</file>