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5" r:id="rId6"/>
    <p:sldId id="266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SAKRAMENTI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KRŠTENJE</a:t>
            </a:r>
          </a:p>
          <a:p>
            <a:r>
              <a:rPr lang="hr-HR" dirty="0" smtClean="0"/>
              <a:t>POTVRDA (krizma,firma)</a:t>
            </a:r>
          </a:p>
          <a:p>
            <a:r>
              <a:rPr lang="hr-HR" dirty="0" smtClean="0"/>
              <a:t>EUHARISTIJA(MISA,PRIČEST)</a:t>
            </a:r>
          </a:p>
          <a:p>
            <a:r>
              <a:rPr lang="hr-HR" dirty="0" smtClean="0"/>
              <a:t>POMIRENJE (POKORA,ISPOVIJED)</a:t>
            </a:r>
          </a:p>
          <a:p>
            <a:r>
              <a:rPr lang="hr-HR" dirty="0" smtClean="0"/>
              <a:t>BOLESNIČKO POMAZANJE</a:t>
            </a:r>
          </a:p>
          <a:p>
            <a:r>
              <a:rPr lang="hr-HR" dirty="0" smtClean="0"/>
              <a:t>SVETI RED</a:t>
            </a:r>
          </a:p>
          <a:p>
            <a:r>
              <a:rPr lang="hr-HR" smtClean="0"/>
              <a:t>ŽENIDBA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Priredila :Marica </a:t>
            </a:r>
            <a:r>
              <a:rPr lang="hr-HR" dirty="0" err="1" smtClean="0"/>
              <a:t>Celjak</a:t>
            </a:r>
            <a:r>
              <a:rPr lang="hr-HR" dirty="0" smtClean="0"/>
              <a:t>,vjeroučiteljica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RED SAKRAMENTA POMIRENJA</a:t>
            </a:r>
            <a:br>
              <a:rPr lang="hr-HR" dirty="0" smtClean="0">
                <a:solidFill>
                  <a:srgbClr val="FFC000"/>
                </a:solidFill>
              </a:rPr>
            </a:br>
            <a:r>
              <a:rPr lang="hr-HR" dirty="0" smtClean="0">
                <a:solidFill>
                  <a:srgbClr val="FFC000"/>
                </a:solidFill>
              </a:rPr>
              <a:t>-svete ispovijedi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spovij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657600"/>
            <a:ext cx="260032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Pred svećenikom</a:t>
            </a:r>
            <a:br>
              <a:rPr lang="hr-HR" dirty="0" smtClean="0">
                <a:solidFill>
                  <a:srgbClr val="FFFF00"/>
                </a:solidFill>
              </a:rPr>
            </a:br>
            <a:r>
              <a:rPr lang="hr-HR" dirty="0" smtClean="0">
                <a:solidFill>
                  <a:srgbClr val="FFFF00"/>
                </a:solidFill>
              </a:rPr>
              <a:t>(u ispovijedaonici)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Pozdravi svećenika</a:t>
            </a:r>
            <a:r>
              <a:rPr lang="hr-HR" sz="3200" b="1" dirty="0" smtClean="0">
                <a:solidFill>
                  <a:srgbClr val="FFFF00"/>
                </a:solidFill>
              </a:rPr>
              <a:t>:</a:t>
            </a:r>
            <a:r>
              <a:rPr lang="hr-HR" sz="3200" b="1" i="1" dirty="0" smtClean="0">
                <a:solidFill>
                  <a:srgbClr val="FFFF00"/>
                </a:solidFill>
              </a:rPr>
              <a:t>Hvaljen Isus i Marija</a:t>
            </a:r>
          </a:p>
          <a:p>
            <a:r>
              <a:rPr lang="hr-HR" sz="3200" dirty="0" smtClean="0"/>
              <a:t>Prekriži se</a:t>
            </a:r>
            <a:r>
              <a:rPr lang="hr-HR" sz="3200" b="1" dirty="0" smtClean="0">
                <a:solidFill>
                  <a:srgbClr val="FFFF00"/>
                </a:solidFill>
              </a:rPr>
              <a:t>:</a:t>
            </a:r>
            <a:r>
              <a:rPr lang="hr-HR" sz="3200" b="1" i="1" dirty="0" smtClean="0">
                <a:solidFill>
                  <a:srgbClr val="FFFF00"/>
                </a:solidFill>
              </a:rPr>
              <a:t> U ime Oca i Sina....</a:t>
            </a:r>
          </a:p>
          <a:p>
            <a:r>
              <a:rPr lang="hr-HR" sz="3200" dirty="0" smtClean="0"/>
              <a:t>Reci:</a:t>
            </a:r>
            <a:r>
              <a:rPr lang="hr-HR" sz="3200" b="1" i="1" dirty="0" smtClean="0">
                <a:solidFill>
                  <a:srgbClr val="FFFF00"/>
                </a:solidFill>
              </a:rPr>
              <a:t>Skrušeno ispovijedam sve svoje grijehe koje sam učinio(la) od  djetinjstva( posljednje ispovijedi)</a:t>
            </a:r>
          </a:p>
        </p:txBody>
      </p:sp>
      <p:pic>
        <p:nvPicPr>
          <p:cNvPr id="4" name="Picture 4" descr="ispovijed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194175"/>
            <a:ext cx="26273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Autofit/>
          </a:bodyPr>
          <a:lstStyle/>
          <a:p>
            <a:r>
              <a:rPr lang="hr-HR" sz="3600" b="1" i="1" dirty="0" smtClean="0">
                <a:solidFill>
                  <a:srgbClr val="FFFF00"/>
                </a:solidFill>
              </a:rPr>
              <a:t>Sagriješio (la)sam: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sz="3600" i="1" dirty="0" smtClean="0"/>
              <a:t>      govoriš svoje </a:t>
            </a:r>
            <a:r>
              <a:rPr lang="hr-HR" sz="3600" i="1" dirty="0" smtClean="0"/>
              <a:t>grijehe,u tome ti mogu pomoći sljedeća pitanja za ispit </a:t>
            </a:r>
            <a:r>
              <a:rPr lang="hr-HR" sz="3200" i="1" dirty="0" smtClean="0"/>
              <a:t>savjesti:</a:t>
            </a: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Jesam li svaki dan molio (ujutro i navečer)?</a:t>
            </a:r>
            <a:endParaRPr lang="hr-HR" sz="4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Jesam li u molitvi </a:t>
            </a:r>
            <a:r>
              <a:rPr lang="hr-HR" sz="3200" dirty="0" smtClean="0">
                <a:solidFill>
                  <a:srgbClr val="FFFF00"/>
                </a:solidFill>
                <a:latin typeface="Verdana"/>
                <a:ea typeface="Times New Roman"/>
              </a:rPr>
              <a:t>mislio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hr-HR" sz="3200" dirty="0" smtClean="0">
                <a:solidFill>
                  <a:srgbClr val="FFFF00"/>
                </a:solidFill>
                <a:latin typeface="Verdana"/>
                <a:ea typeface="Times New Roman"/>
              </a:rPr>
              <a:t> </a:t>
            </a: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na Boga?</a:t>
            </a:r>
            <a:endParaRPr lang="hr-HR" sz="4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Vjerujem li u Boga?</a:t>
            </a:r>
            <a:endParaRPr lang="hr-HR" sz="4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Idem li redovito na </a:t>
            </a:r>
            <a:endParaRPr lang="hr-HR" sz="3200" dirty="0" smtClean="0">
              <a:solidFill>
                <a:srgbClr val="FFFF00"/>
              </a:solidFill>
              <a:latin typeface="Verdana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hr-HR" sz="3200" dirty="0" smtClean="0">
                <a:solidFill>
                  <a:srgbClr val="FFFF00"/>
                </a:solidFill>
                <a:latin typeface="Verdana"/>
                <a:ea typeface="Times New Roman"/>
              </a:rPr>
              <a:t>vjeronauk </a:t>
            </a: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i pripreme za </a:t>
            </a:r>
            <a:r>
              <a:rPr lang="hr-HR" sz="3200" dirty="0" smtClean="0">
                <a:solidFill>
                  <a:srgbClr val="FFFF00"/>
                </a:solidFill>
                <a:latin typeface="Verdana"/>
                <a:ea typeface="Times New Roman"/>
              </a:rPr>
              <a:t>prvu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hr-HR" sz="3200" dirty="0" smtClean="0">
                <a:solidFill>
                  <a:srgbClr val="FFFF00"/>
                </a:solidFill>
                <a:latin typeface="Verdana"/>
                <a:ea typeface="Times New Roman"/>
              </a:rPr>
              <a:t> </a:t>
            </a:r>
            <a:r>
              <a:rPr lang="hr-HR" sz="3200" dirty="0">
                <a:solidFill>
                  <a:srgbClr val="FFFF00"/>
                </a:solidFill>
                <a:latin typeface="Verdana"/>
                <a:ea typeface="Times New Roman"/>
              </a:rPr>
              <a:t>pričest?</a:t>
            </a:r>
            <a:endParaRPr lang="hr-HR" sz="4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hr-HR" sz="36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4" name="Picture 3" descr="Ispovij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358000"/>
            <a:ext cx="2362200" cy="45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hr-HR" dirty="0">
                <a:latin typeface="Verdana"/>
                <a:ea typeface="Times New Roman"/>
              </a:rPr>
              <a:t> </a:t>
            </a:r>
            <a:endParaRPr lang="hr-HR" sz="4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Psujem li Boga, svece, druge ljude?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Govorim li Božje ime bez potrebe (osim u molitvi)?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Idem li svake nedjelje i blagdanom (Božić, Uskrs, Svi sveti, 	Velika gospa) na svetu misu?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Sudjelujem li na misi ili ometam sve oko sebe?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Slušam li svoje roditelje, starije, učitelje?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Pomažem li svojim roditeljima i starijima?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se svađao, mrzio nekoga, rugao se nekome, tukao se, 	mučio životinje?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Čuvam li svoje zdravlje (tako da ne provodim previše vremena 	pred TV-om, računalom)?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Prejedam li se slatkišima i drugom hranom?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Gledam li namjerno proste filmove ili gledam proste slike?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Pričam li proste viceve ili govorim prosto o nekome?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Rugam li se svojem tijelu ili tijelima drugih ljudi?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poželio tuđe stvari (bio zavidan)? Ukrao nešto?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vratio posuđeno?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lagao ili ružno govorio o nekome, tračao ili ogovarao?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 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bio ohol (</a:t>
            </a:r>
            <a:r>
              <a:rPr lang="hr-HR" dirty="0" err="1">
                <a:solidFill>
                  <a:srgbClr val="FFFF00"/>
                </a:solidFill>
                <a:latin typeface="Verdana"/>
                <a:ea typeface="Times New Roman"/>
              </a:rPr>
              <a:t>misilio</a:t>
            </a: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 samo na sebe, a ne na druge ljude)?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</a:pPr>
            <a:r>
              <a:rPr lang="hr-HR" dirty="0">
                <a:solidFill>
                  <a:srgbClr val="FFFF00"/>
                </a:solidFill>
                <a:latin typeface="Verdana"/>
                <a:ea typeface="Times New Roman"/>
              </a:rPr>
              <a:t>Jesam li bio škrt, srdit ili lijen?</a:t>
            </a:r>
            <a:endParaRPr lang="hr-HR" sz="40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1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i="1" dirty="0">
                <a:solidFill>
                  <a:schemeClr val="tx1"/>
                </a:solidFill>
              </a:rPr>
              <a:t>a kada si završio ..</a:t>
            </a:r>
            <a:br>
              <a:rPr lang="hr-HR" sz="3600" i="1" dirty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Govoriš </a:t>
            </a:r>
            <a:r>
              <a:rPr lang="hr-HR" dirty="0"/>
              <a:t>:</a:t>
            </a:r>
            <a:r>
              <a:rPr lang="hr-HR" b="1" i="1" dirty="0">
                <a:solidFill>
                  <a:srgbClr val="FFFF00"/>
                </a:solidFill>
              </a:rPr>
              <a:t>Molim pokoru i odrješenje grijeha</a:t>
            </a:r>
          </a:p>
          <a:p>
            <a:r>
              <a:rPr lang="hr-HR" dirty="0"/>
              <a:t>Svećenik će te </a:t>
            </a:r>
          </a:p>
          <a:p>
            <a:pPr>
              <a:buNone/>
            </a:pPr>
            <a:r>
              <a:rPr lang="hr-HR" dirty="0"/>
              <a:t>pozvati da se pokaješ </a:t>
            </a:r>
          </a:p>
          <a:p>
            <a:pPr>
              <a:buNone/>
            </a:pPr>
            <a:r>
              <a:rPr lang="hr-HR" dirty="0"/>
              <a:t>i dati ti savjet kako da</a:t>
            </a:r>
          </a:p>
          <a:p>
            <a:pPr>
              <a:buNone/>
            </a:pPr>
            <a:r>
              <a:rPr lang="hr-HR" dirty="0"/>
              <a:t> se odupreš grijehu,</a:t>
            </a:r>
          </a:p>
          <a:p>
            <a:pPr>
              <a:buNone/>
            </a:pPr>
            <a:r>
              <a:rPr lang="hr-HR" dirty="0"/>
              <a:t>a zatim će ti reći </a:t>
            </a:r>
          </a:p>
          <a:p>
            <a:pPr>
              <a:buNone/>
            </a:pPr>
            <a:r>
              <a:rPr lang="hr-HR" dirty="0"/>
              <a:t>POKORU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572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ehive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7475" y="3514725"/>
            <a:ext cx="2676525" cy="33432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309360"/>
          </a:xfrm>
        </p:spPr>
        <p:txBody>
          <a:bodyPr/>
          <a:lstStyle/>
          <a:p>
            <a:r>
              <a:rPr lang="hr-HR" sz="3600" b="1" dirty="0" smtClean="0"/>
              <a:t>Moliš KAJANJE:</a:t>
            </a:r>
          </a:p>
          <a:p>
            <a:pPr>
              <a:buNone/>
            </a:pPr>
            <a:r>
              <a:rPr lang="hr-HR" sz="3600" b="1" i="1" dirty="0" smtClean="0">
                <a:solidFill>
                  <a:srgbClr val="FFFF00"/>
                </a:solidFill>
              </a:rPr>
              <a:t>    </a:t>
            </a:r>
            <a:r>
              <a:rPr lang="hr-HR" sz="3600" b="1" i="1" dirty="0" smtClean="0">
                <a:solidFill>
                  <a:srgbClr val="FFFF00"/>
                </a:solidFill>
                <a:latin typeface="Arial Black" pitchFamily="34" charset="0"/>
              </a:rPr>
              <a:t>Kajem se od svega srca što uvrijedih  Boga najveće i najmilije dobro,mrzim sve svoje grijehe i čvrsto odlučujem da ću se popraviti i više neću griješiti</a:t>
            </a:r>
          </a:p>
          <a:p>
            <a:r>
              <a:rPr lang="hr-HR" sz="3600" b="1" dirty="0" smtClean="0"/>
              <a:t>Odlaziš od svećenika pred </a:t>
            </a:r>
          </a:p>
          <a:p>
            <a:pPr>
              <a:buNone/>
            </a:pPr>
            <a:r>
              <a:rPr lang="hr-HR" sz="3600" b="1" dirty="0" smtClean="0"/>
              <a:t>oltar i tamo moliš</a:t>
            </a:r>
          </a:p>
          <a:p>
            <a:pPr>
              <a:buNone/>
            </a:pPr>
            <a:r>
              <a:rPr lang="hr-HR" sz="3600" b="1" dirty="0" smtClean="0"/>
              <a:t> POKORU</a:t>
            </a:r>
            <a:endParaRPr lang="en-US" sz="3600" b="1" dirty="0" smtClean="0"/>
          </a:p>
          <a:p>
            <a:endParaRPr lang="en-US" dirty="0"/>
          </a:p>
        </p:txBody>
      </p:sp>
      <p:pic>
        <p:nvPicPr>
          <p:cNvPr id="7" name="Picture 6" descr="pray1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876800"/>
            <a:ext cx="239645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n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9752121">
            <a:off x="1447800" y="1219200"/>
            <a:ext cx="5257800" cy="333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Ne zaboravimo…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Kajati se</a:t>
            </a:r>
          </a:p>
          <a:p>
            <a:r>
              <a:rPr lang="hr-HR" sz="4400" dirty="0" smtClean="0"/>
              <a:t>Ispovjediti grijehe svećeniku</a:t>
            </a:r>
          </a:p>
          <a:p>
            <a:r>
              <a:rPr lang="hr-HR" sz="4400" smtClean="0"/>
              <a:t>Učiniti  zadovljštinu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193</Words>
  <Application>Microsoft Office PowerPoint</Application>
  <PresentationFormat>Prikaz na zaslonu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Apex</vt:lpstr>
      <vt:lpstr>SAKRAMENTI</vt:lpstr>
      <vt:lpstr>RED SAKRAMENTA POMIRENJA -svete ispovijedi</vt:lpstr>
      <vt:lpstr>Pred svećenikom (u ispovijedaonici)</vt:lpstr>
      <vt:lpstr>PowerPointova prezentacija</vt:lpstr>
      <vt:lpstr>PowerPointova prezentacija</vt:lpstr>
      <vt:lpstr>a kada si završio .. </vt:lpstr>
      <vt:lpstr>PowerPointova prezentacija</vt:lpstr>
      <vt:lpstr>PowerPointova prezentacija</vt:lpstr>
      <vt:lpstr>Ne zaboravimo…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SAKRAMENTA POMIRENJA</dc:title>
  <dc:creator/>
  <cp:lastModifiedBy>Marica Celjak</cp:lastModifiedBy>
  <cp:revision>18</cp:revision>
  <dcterms:created xsi:type="dcterms:W3CDTF">2006-08-16T00:00:00Z</dcterms:created>
  <dcterms:modified xsi:type="dcterms:W3CDTF">2015-03-01T15:45:53Z</dcterms:modified>
</cp:coreProperties>
</file>