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EB0D7-BF59-4603-93FB-DD500D55C678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BDEB-ED90-4477-B503-86F67F0FB1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01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1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54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193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584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58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256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76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88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474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670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777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6EA1C-AF56-438B-B804-110FE7D7F5CA}" type="datetimeFigureOut">
              <a:rPr lang="hr-HR" smtClean="0"/>
              <a:t>27.08.2013.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023A-706C-4CF5-82D5-BBBBE69815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470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77489" y="620688"/>
            <a:ext cx="5544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APOSTOLSKO</a:t>
            </a:r>
          </a:p>
          <a:p>
            <a:endParaRPr lang="hr-HR" sz="5400" b="1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  <a:p>
            <a:r>
              <a:rPr lang="hr-HR" sz="5400" b="1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VJEROVANJE</a:t>
            </a:r>
            <a:endParaRPr lang="hr-HR" sz="5400" b="1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44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Valentina\Pictures\uzasao na nebe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" y="0"/>
            <a:ext cx="9140908" cy="728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79512" y="188640"/>
            <a:ext cx="46805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u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zašao na nebesa, </a:t>
            </a:r>
          </a:p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sjedi o desnu Boga Oca svemogućega;</a:t>
            </a:r>
          </a:p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o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donud će doći suditi žive i mrtve.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4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Valentina\Pictures\i u duha sveto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0" y="-1"/>
            <a:ext cx="9116469" cy="947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79512" y="332656"/>
            <a:ext cx="44062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Vjerujem u Duha Svetoga,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92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Valentina\Pictures\svetu crkv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" y="32614"/>
            <a:ext cx="12146873" cy="682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07504" y="116632"/>
            <a:ext cx="39604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s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vetu Crkvu katoličku,</a:t>
            </a:r>
          </a:p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o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pćinstvo svetih,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58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Valentina\Pictures\oprostenje grije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" y="0"/>
            <a:ext cx="10287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07504" y="116632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o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proštenje grijeha,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8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Valentina\Pictures\uskrsnuće tije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07504" y="188640"/>
            <a:ext cx="28803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u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skrsnuće tijela, život vječni.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12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251520" y="47667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Amen.</a:t>
            </a:r>
            <a:endParaRPr lang="hr-HR" sz="5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  <p:pic>
        <p:nvPicPr>
          <p:cNvPr id="14340" name="Picture 4" descr="http://t0.gstatic.com/images?q=tbn:ANd9GcQY4tiXuAgeXAnfYeN4chLotQ5PssEJtpsNwoyJNZ7JXNAezdN1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4370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niOkvir 6"/>
          <p:cNvSpPr txBox="1"/>
          <p:nvPr/>
        </p:nvSpPr>
        <p:spPr>
          <a:xfrm>
            <a:off x="403920" y="62907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Amen.</a:t>
            </a:r>
            <a:endParaRPr lang="hr-HR" sz="5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62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065" y="-1611560"/>
            <a:ext cx="9256702" cy="8469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-4612" y="118043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Vjerujem u Boga, Oca svemogućega,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57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alentina\Pictures\stvortelja neba i zeml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251520" y="476672"/>
            <a:ext cx="8784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Stvoritelja neba i zemlje.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08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403" y="0"/>
            <a:ext cx="915578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-38772" y="116632"/>
            <a:ext cx="3563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I u Isusa Krista, </a:t>
            </a:r>
          </a:p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Sina njegova </a:t>
            </a:r>
          </a:p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j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edinoga,</a:t>
            </a:r>
          </a:p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Gospodina našega,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4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lentina\Pictures\začet po duh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" y="32791"/>
            <a:ext cx="9115578" cy="1030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07504" y="188640"/>
            <a:ext cx="48245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koji je </a:t>
            </a:r>
          </a:p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začet po </a:t>
            </a:r>
          </a:p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Duhu Svetom, 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08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lentina\Pictures\rođen od marije djev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5076056" y="188640"/>
            <a:ext cx="38884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r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ođen od Marije Djevice,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60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t2.gstatic.com/images?q=tbn:ANd9GcRF22AxqxUriT4l2KAjGH5bmy43P056phRXcU4RMzEQCA54ar7d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43621" cy="711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323528" y="332656"/>
            <a:ext cx="8820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m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učen pod </a:t>
            </a:r>
            <a:r>
              <a:rPr lang="hr-HR" sz="4400" i="1" dirty="0" err="1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Poncijem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 Pilatom,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391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Valentina\Pictures\raspet umro i poko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99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6444208" y="188640"/>
            <a:ext cx="2699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r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aspet, </a:t>
            </a:r>
          </a:p>
          <a:p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umro i     pokopan;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58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Valentina\Pictures\treći dan uskrsnu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1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179512" y="116632"/>
            <a:ext cx="41044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i="1" dirty="0" err="1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s</a:t>
            </a:r>
            <a:r>
              <a:rPr lang="hr-HR" sz="4400" i="1" dirty="0" err="1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ašao</a:t>
            </a:r>
            <a:r>
              <a:rPr lang="hr-HR" sz="4400" i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 nad pakao, treći dan uskrsnuo od mrtvih;</a:t>
            </a:r>
            <a:endParaRPr lang="hr-HR" sz="4400" i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04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103</Words>
  <Application>Microsoft Office PowerPoint</Application>
  <PresentationFormat>Prikaz na zaslonu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Valentina</dc:creator>
  <cp:lastModifiedBy>Valentina</cp:lastModifiedBy>
  <cp:revision>5</cp:revision>
  <dcterms:created xsi:type="dcterms:W3CDTF">2013-08-27T10:06:42Z</dcterms:created>
  <dcterms:modified xsi:type="dcterms:W3CDTF">2013-08-27T10:50:56Z</dcterms:modified>
</cp:coreProperties>
</file>