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tiff" ContentType="image/tif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8"/>
  </p:notesMasterIdLst>
  <p:sldIdLst>
    <p:sldId id="293" r:id="rId2"/>
    <p:sldId id="289" r:id="rId3"/>
    <p:sldId id="291" r:id="rId4"/>
    <p:sldId id="256" r:id="rId5"/>
    <p:sldId id="270" r:id="rId6"/>
    <p:sldId id="268" r:id="rId7"/>
    <p:sldId id="274" r:id="rId8"/>
    <p:sldId id="269" r:id="rId9"/>
    <p:sldId id="277" r:id="rId10"/>
    <p:sldId id="261" r:id="rId11"/>
    <p:sldId id="271" r:id="rId12"/>
    <p:sldId id="272" r:id="rId13"/>
    <p:sldId id="282" r:id="rId14"/>
    <p:sldId id="283" r:id="rId15"/>
    <p:sldId id="273" r:id="rId16"/>
    <p:sldId id="284" r:id="rId17"/>
    <p:sldId id="285" r:id="rId18"/>
    <p:sldId id="275" r:id="rId19"/>
    <p:sldId id="278" r:id="rId20"/>
    <p:sldId id="279" r:id="rId21"/>
    <p:sldId id="286" r:id="rId22"/>
    <p:sldId id="287" r:id="rId23"/>
    <p:sldId id="288" r:id="rId24"/>
    <p:sldId id="292" r:id="rId25"/>
    <p:sldId id="264" r:id="rId26"/>
    <p:sldId id="267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2028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28C375-A64F-4ACD-830D-1963DB9891CE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CE205D-8791-45B1-AF5E-BD0A18F3A3D4}">
      <dgm:prSet phldrT="[Text]"/>
      <dgm:spPr/>
      <dgm:t>
        <a:bodyPr/>
        <a:lstStyle/>
        <a:p>
          <a:r>
            <a:rPr lang="hr-HR" dirty="0" smtClean="0">
              <a:solidFill>
                <a:srgbClr val="FF0000"/>
              </a:solidFill>
            </a:rPr>
            <a:t>Tijelo od zemlje</a:t>
          </a:r>
          <a:endParaRPr lang="en-US" dirty="0">
            <a:solidFill>
              <a:srgbClr val="FF0000"/>
            </a:solidFill>
          </a:endParaRPr>
        </a:p>
      </dgm:t>
    </dgm:pt>
    <dgm:pt modelId="{7D8D39F5-B8E3-406A-86A3-B78E707AADCC}" type="parTrans" cxnId="{FDEE7AB7-E9BB-4BAC-9FFB-B5868653007F}">
      <dgm:prSet/>
      <dgm:spPr/>
      <dgm:t>
        <a:bodyPr/>
        <a:lstStyle/>
        <a:p>
          <a:endParaRPr lang="en-US"/>
        </a:p>
      </dgm:t>
    </dgm:pt>
    <dgm:pt modelId="{20D7E460-BE1C-44C2-829C-1F3FBA60A09D}" type="sibTrans" cxnId="{FDEE7AB7-E9BB-4BAC-9FFB-B5868653007F}">
      <dgm:prSet/>
      <dgm:spPr/>
      <dgm:t>
        <a:bodyPr/>
        <a:lstStyle/>
        <a:p>
          <a:endParaRPr lang="en-US"/>
        </a:p>
      </dgm:t>
    </dgm:pt>
    <dgm:pt modelId="{5FEE1DC9-7F24-425C-9B03-94F66682DE28}">
      <dgm:prSet phldrT="[Text]"/>
      <dgm:spPr/>
      <dgm:t>
        <a:bodyPr/>
        <a:lstStyle/>
        <a:p>
          <a:r>
            <a:rPr lang="hr-HR" dirty="0" smtClean="0"/>
            <a:t>materijalno</a:t>
          </a:r>
          <a:endParaRPr lang="en-US" dirty="0"/>
        </a:p>
      </dgm:t>
    </dgm:pt>
    <dgm:pt modelId="{170E65B7-33D2-49F9-A8D6-997F1566E278}" type="parTrans" cxnId="{4F4358BB-3A99-4021-A3A6-4A3C78B728AC}">
      <dgm:prSet/>
      <dgm:spPr/>
      <dgm:t>
        <a:bodyPr/>
        <a:lstStyle/>
        <a:p>
          <a:endParaRPr lang="en-US"/>
        </a:p>
      </dgm:t>
    </dgm:pt>
    <dgm:pt modelId="{BC180A51-D350-414A-8681-1FA137692704}" type="sibTrans" cxnId="{4F4358BB-3A99-4021-A3A6-4A3C78B728AC}">
      <dgm:prSet/>
      <dgm:spPr/>
      <dgm:t>
        <a:bodyPr/>
        <a:lstStyle/>
        <a:p>
          <a:endParaRPr lang="en-US"/>
        </a:p>
      </dgm:t>
    </dgm:pt>
    <dgm:pt modelId="{5B07CC0D-8F32-4D37-BBB0-3802B2906CA6}">
      <dgm:prSet phldrT="[Text]"/>
      <dgm:spPr/>
      <dgm:t>
        <a:bodyPr/>
        <a:lstStyle/>
        <a:p>
          <a:r>
            <a:rPr lang="hr-HR" dirty="0" smtClean="0"/>
            <a:t>raspadljivo</a:t>
          </a:r>
          <a:endParaRPr lang="en-US" dirty="0"/>
        </a:p>
      </dgm:t>
    </dgm:pt>
    <dgm:pt modelId="{D6FBB810-BC7E-4E08-AD0C-AAFC045192A8}" type="parTrans" cxnId="{8388A637-166A-4FC4-8F91-0572DF038F2A}">
      <dgm:prSet/>
      <dgm:spPr/>
      <dgm:t>
        <a:bodyPr/>
        <a:lstStyle/>
        <a:p>
          <a:endParaRPr lang="en-US"/>
        </a:p>
      </dgm:t>
    </dgm:pt>
    <dgm:pt modelId="{AFD8AE6C-3751-4AC5-BB82-3BF2B2710A40}" type="sibTrans" cxnId="{8388A637-166A-4FC4-8F91-0572DF038F2A}">
      <dgm:prSet/>
      <dgm:spPr/>
      <dgm:t>
        <a:bodyPr/>
        <a:lstStyle/>
        <a:p>
          <a:endParaRPr lang="en-US"/>
        </a:p>
      </dgm:t>
    </dgm:pt>
    <dgm:pt modelId="{96E2A3D2-15FD-4658-9F98-B6D0681D41E3}">
      <dgm:prSet phldrT="[Text]"/>
      <dgm:spPr/>
      <dgm:t>
        <a:bodyPr/>
        <a:lstStyle/>
        <a:p>
          <a:r>
            <a:rPr lang="hr-HR" dirty="0" smtClean="0">
              <a:solidFill>
                <a:srgbClr val="002060"/>
              </a:solidFill>
            </a:rPr>
            <a:t>Besmrtna</a:t>
          </a:r>
        </a:p>
        <a:p>
          <a:r>
            <a:rPr lang="hr-HR" dirty="0" smtClean="0">
              <a:solidFill>
                <a:srgbClr val="002060"/>
              </a:solidFill>
            </a:rPr>
            <a:t>duša</a:t>
          </a:r>
          <a:endParaRPr lang="en-US" dirty="0">
            <a:solidFill>
              <a:srgbClr val="002060"/>
            </a:solidFill>
          </a:endParaRPr>
        </a:p>
      </dgm:t>
    </dgm:pt>
    <dgm:pt modelId="{007291B3-61C1-46BF-8ABB-D05F770FAE19}" type="parTrans" cxnId="{BE7FE4B9-A12B-44BC-9FE6-4005AF9357F7}">
      <dgm:prSet/>
      <dgm:spPr/>
      <dgm:t>
        <a:bodyPr/>
        <a:lstStyle/>
        <a:p>
          <a:endParaRPr lang="en-US"/>
        </a:p>
      </dgm:t>
    </dgm:pt>
    <dgm:pt modelId="{D6DA1147-8540-44E6-914F-B7818B3DBE1E}" type="sibTrans" cxnId="{BE7FE4B9-A12B-44BC-9FE6-4005AF9357F7}">
      <dgm:prSet/>
      <dgm:spPr/>
      <dgm:t>
        <a:bodyPr/>
        <a:lstStyle/>
        <a:p>
          <a:endParaRPr lang="en-US"/>
        </a:p>
      </dgm:t>
    </dgm:pt>
    <dgm:pt modelId="{957E2A66-A3BC-4060-BD3A-F9938C3440E0}">
      <dgm:prSet phldrT="[Text]"/>
      <dgm:spPr/>
      <dgm:t>
        <a:bodyPr/>
        <a:lstStyle/>
        <a:p>
          <a:r>
            <a:rPr lang="hr-HR" dirty="0" smtClean="0"/>
            <a:t>razum</a:t>
          </a:r>
          <a:endParaRPr lang="en-US" dirty="0"/>
        </a:p>
      </dgm:t>
    </dgm:pt>
    <dgm:pt modelId="{873370D0-63B4-45C1-BFFB-C40751F42BF5}" type="parTrans" cxnId="{894FE52C-BC15-4E9F-9783-992CE8ACC5D8}">
      <dgm:prSet/>
      <dgm:spPr/>
      <dgm:t>
        <a:bodyPr/>
        <a:lstStyle/>
        <a:p>
          <a:endParaRPr lang="en-US"/>
        </a:p>
      </dgm:t>
    </dgm:pt>
    <dgm:pt modelId="{00017A46-84CE-4F2E-BD12-A9521BA9FE83}" type="sibTrans" cxnId="{894FE52C-BC15-4E9F-9783-992CE8ACC5D8}">
      <dgm:prSet/>
      <dgm:spPr/>
      <dgm:t>
        <a:bodyPr/>
        <a:lstStyle/>
        <a:p>
          <a:endParaRPr lang="en-US"/>
        </a:p>
      </dgm:t>
    </dgm:pt>
    <dgm:pt modelId="{F44BE58C-9FC2-4215-A1F6-06B764FE6C02}">
      <dgm:prSet phldrT="[Text]"/>
      <dgm:spPr/>
      <dgm:t>
        <a:bodyPr/>
        <a:lstStyle/>
        <a:p>
          <a:r>
            <a:rPr lang="hr-HR" dirty="0" smtClean="0"/>
            <a:t>ljubav</a:t>
          </a:r>
          <a:endParaRPr lang="en-US" dirty="0"/>
        </a:p>
      </dgm:t>
    </dgm:pt>
    <dgm:pt modelId="{61158C38-4418-4436-97D2-2B1BB59498F2}" type="parTrans" cxnId="{A520E7B1-F092-4B7A-8380-884595AA8980}">
      <dgm:prSet/>
      <dgm:spPr/>
      <dgm:t>
        <a:bodyPr/>
        <a:lstStyle/>
        <a:p>
          <a:endParaRPr lang="en-US"/>
        </a:p>
      </dgm:t>
    </dgm:pt>
    <dgm:pt modelId="{3D8CB4E3-EF5E-440B-89DC-638D56C992BB}" type="sibTrans" cxnId="{A520E7B1-F092-4B7A-8380-884595AA8980}">
      <dgm:prSet/>
      <dgm:spPr/>
      <dgm:t>
        <a:bodyPr/>
        <a:lstStyle/>
        <a:p>
          <a:endParaRPr lang="en-US"/>
        </a:p>
      </dgm:t>
    </dgm:pt>
    <dgm:pt modelId="{E2F402DF-9922-4185-BE77-7828FDDF76B2}">
      <dgm:prSet phldrT="[Text]"/>
      <dgm:spPr/>
      <dgm:t>
        <a:bodyPr/>
        <a:lstStyle/>
        <a:p>
          <a:r>
            <a:rPr lang="hr-HR" dirty="0" err="1" smtClean="0"/>
            <a:t>vjernost..</a:t>
          </a:r>
          <a:r>
            <a:rPr lang="hr-HR" dirty="0" smtClean="0"/>
            <a:t>.</a:t>
          </a:r>
          <a:endParaRPr lang="en-US" dirty="0"/>
        </a:p>
      </dgm:t>
    </dgm:pt>
    <dgm:pt modelId="{645B5F7B-EC51-486F-A54A-20B3833F27E7}" type="parTrans" cxnId="{3839F0EF-B518-49C1-82E0-95CD90DE08E1}">
      <dgm:prSet/>
      <dgm:spPr/>
    </dgm:pt>
    <dgm:pt modelId="{47EC0DAA-3AF6-4F74-9192-EDAE6C1FE6AF}" type="sibTrans" cxnId="{3839F0EF-B518-49C1-82E0-95CD90DE08E1}">
      <dgm:prSet/>
      <dgm:spPr/>
    </dgm:pt>
    <dgm:pt modelId="{A42082B3-520F-4F65-B265-8991FF13B6F0}" type="pres">
      <dgm:prSet presAssocID="{0328C375-A64F-4ACD-830D-1963DB9891C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6E66A3D-F5DC-49AC-BA97-97E0053BF473}" type="pres">
      <dgm:prSet presAssocID="{6CCE205D-8791-45B1-AF5E-BD0A18F3A3D4}" presName="linNode" presStyleCnt="0"/>
      <dgm:spPr/>
    </dgm:pt>
    <dgm:pt modelId="{B968530F-C44B-4BBC-B645-86FCE627CCF2}" type="pres">
      <dgm:prSet presAssocID="{6CCE205D-8791-45B1-AF5E-BD0A18F3A3D4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3FE712-0D85-4E60-84C9-55CF299DEEF1}" type="pres">
      <dgm:prSet presAssocID="{6CCE205D-8791-45B1-AF5E-BD0A18F3A3D4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0FECB3-9344-48E5-8A51-1A3D35EFCD06}" type="pres">
      <dgm:prSet presAssocID="{20D7E460-BE1C-44C2-829C-1F3FBA60A09D}" presName="spacing" presStyleCnt="0"/>
      <dgm:spPr/>
    </dgm:pt>
    <dgm:pt modelId="{EAD4110A-9ACB-4F34-8931-3CD0502480BB}" type="pres">
      <dgm:prSet presAssocID="{96E2A3D2-15FD-4658-9F98-B6D0681D41E3}" presName="linNode" presStyleCnt="0"/>
      <dgm:spPr/>
    </dgm:pt>
    <dgm:pt modelId="{879F1C6B-D1F8-4486-B822-A67AAD533D3F}" type="pres">
      <dgm:prSet presAssocID="{96E2A3D2-15FD-4658-9F98-B6D0681D41E3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E6248D-1EEB-4BF9-ACB4-7296E87A65DA}" type="pres">
      <dgm:prSet presAssocID="{96E2A3D2-15FD-4658-9F98-B6D0681D41E3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EE7AB7-E9BB-4BAC-9FFB-B5868653007F}" srcId="{0328C375-A64F-4ACD-830D-1963DB9891CE}" destId="{6CCE205D-8791-45B1-AF5E-BD0A18F3A3D4}" srcOrd="0" destOrd="0" parTransId="{7D8D39F5-B8E3-406A-86A3-B78E707AADCC}" sibTransId="{20D7E460-BE1C-44C2-829C-1F3FBA60A09D}"/>
    <dgm:cxn modelId="{A520E7B1-F092-4B7A-8380-884595AA8980}" srcId="{96E2A3D2-15FD-4658-9F98-B6D0681D41E3}" destId="{F44BE58C-9FC2-4215-A1F6-06B764FE6C02}" srcOrd="1" destOrd="0" parTransId="{61158C38-4418-4436-97D2-2B1BB59498F2}" sibTransId="{3D8CB4E3-EF5E-440B-89DC-638D56C992BB}"/>
    <dgm:cxn modelId="{8388A637-166A-4FC4-8F91-0572DF038F2A}" srcId="{6CCE205D-8791-45B1-AF5E-BD0A18F3A3D4}" destId="{5B07CC0D-8F32-4D37-BBB0-3802B2906CA6}" srcOrd="1" destOrd="0" parTransId="{D6FBB810-BC7E-4E08-AD0C-AAFC045192A8}" sibTransId="{AFD8AE6C-3751-4AC5-BB82-3BF2B2710A40}"/>
    <dgm:cxn modelId="{16E8DC13-B1A4-4B62-8793-609D180AC3AB}" type="presOf" srcId="{5FEE1DC9-7F24-425C-9B03-94F66682DE28}" destId="{7B3FE712-0D85-4E60-84C9-55CF299DEEF1}" srcOrd="0" destOrd="0" presId="urn:microsoft.com/office/officeart/2005/8/layout/vList6"/>
    <dgm:cxn modelId="{12E60075-74CE-4524-9FB2-CF6E797BBBFD}" type="presOf" srcId="{957E2A66-A3BC-4060-BD3A-F9938C3440E0}" destId="{C9E6248D-1EEB-4BF9-ACB4-7296E87A65DA}" srcOrd="0" destOrd="0" presId="urn:microsoft.com/office/officeart/2005/8/layout/vList6"/>
    <dgm:cxn modelId="{F1E2FDB9-FB58-40CF-945A-B4B943892922}" type="presOf" srcId="{96E2A3D2-15FD-4658-9F98-B6D0681D41E3}" destId="{879F1C6B-D1F8-4486-B822-A67AAD533D3F}" srcOrd="0" destOrd="0" presId="urn:microsoft.com/office/officeart/2005/8/layout/vList6"/>
    <dgm:cxn modelId="{BE7FE4B9-A12B-44BC-9FE6-4005AF9357F7}" srcId="{0328C375-A64F-4ACD-830D-1963DB9891CE}" destId="{96E2A3D2-15FD-4658-9F98-B6D0681D41E3}" srcOrd="1" destOrd="0" parTransId="{007291B3-61C1-46BF-8ABB-D05F770FAE19}" sibTransId="{D6DA1147-8540-44E6-914F-B7818B3DBE1E}"/>
    <dgm:cxn modelId="{B45376EE-C33B-43E6-B78C-77FE6F8ADA39}" type="presOf" srcId="{0328C375-A64F-4ACD-830D-1963DB9891CE}" destId="{A42082B3-520F-4F65-B265-8991FF13B6F0}" srcOrd="0" destOrd="0" presId="urn:microsoft.com/office/officeart/2005/8/layout/vList6"/>
    <dgm:cxn modelId="{894FE52C-BC15-4E9F-9783-992CE8ACC5D8}" srcId="{96E2A3D2-15FD-4658-9F98-B6D0681D41E3}" destId="{957E2A66-A3BC-4060-BD3A-F9938C3440E0}" srcOrd="0" destOrd="0" parTransId="{873370D0-63B4-45C1-BFFB-C40751F42BF5}" sibTransId="{00017A46-84CE-4F2E-BD12-A9521BA9FE83}"/>
    <dgm:cxn modelId="{4F4358BB-3A99-4021-A3A6-4A3C78B728AC}" srcId="{6CCE205D-8791-45B1-AF5E-BD0A18F3A3D4}" destId="{5FEE1DC9-7F24-425C-9B03-94F66682DE28}" srcOrd="0" destOrd="0" parTransId="{170E65B7-33D2-49F9-A8D6-997F1566E278}" sibTransId="{BC180A51-D350-414A-8681-1FA137692704}"/>
    <dgm:cxn modelId="{03A76272-2B8F-4283-961F-650FCB5049DF}" type="presOf" srcId="{F44BE58C-9FC2-4215-A1F6-06B764FE6C02}" destId="{C9E6248D-1EEB-4BF9-ACB4-7296E87A65DA}" srcOrd="0" destOrd="1" presId="urn:microsoft.com/office/officeart/2005/8/layout/vList6"/>
    <dgm:cxn modelId="{AD7C586A-696F-486E-8E7C-97190E40AEDC}" type="presOf" srcId="{E2F402DF-9922-4185-BE77-7828FDDF76B2}" destId="{C9E6248D-1EEB-4BF9-ACB4-7296E87A65DA}" srcOrd="0" destOrd="2" presId="urn:microsoft.com/office/officeart/2005/8/layout/vList6"/>
    <dgm:cxn modelId="{3839F0EF-B518-49C1-82E0-95CD90DE08E1}" srcId="{96E2A3D2-15FD-4658-9F98-B6D0681D41E3}" destId="{E2F402DF-9922-4185-BE77-7828FDDF76B2}" srcOrd="2" destOrd="0" parTransId="{645B5F7B-EC51-486F-A54A-20B3833F27E7}" sibTransId="{47EC0DAA-3AF6-4F74-9192-EDAE6C1FE6AF}"/>
    <dgm:cxn modelId="{EFE56CF2-BC7E-4CB6-8C8F-751E5BD5F0F3}" type="presOf" srcId="{5B07CC0D-8F32-4D37-BBB0-3802B2906CA6}" destId="{7B3FE712-0D85-4E60-84C9-55CF299DEEF1}" srcOrd="0" destOrd="1" presId="urn:microsoft.com/office/officeart/2005/8/layout/vList6"/>
    <dgm:cxn modelId="{C4ECA1F0-3B5A-41A2-AACF-4F2166A45965}" type="presOf" srcId="{6CCE205D-8791-45B1-AF5E-BD0A18F3A3D4}" destId="{B968530F-C44B-4BBC-B645-86FCE627CCF2}" srcOrd="0" destOrd="0" presId="urn:microsoft.com/office/officeart/2005/8/layout/vList6"/>
    <dgm:cxn modelId="{A952DC93-3126-44F4-BE82-421E65F6E96A}" type="presParOf" srcId="{A42082B3-520F-4F65-B265-8991FF13B6F0}" destId="{46E66A3D-F5DC-49AC-BA97-97E0053BF473}" srcOrd="0" destOrd="0" presId="urn:microsoft.com/office/officeart/2005/8/layout/vList6"/>
    <dgm:cxn modelId="{A4AD1FA4-D5B4-4261-AB1B-6AB8F31803CA}" type="presParOf" srcId="{46E66A3D-F5DC-49AC-BA97-97E0053BF473}" destId="{B968530F-C44B-4BBC-B645-86FCE627CCF2}" srcOrd="0" destOrd="0" presId="urn:microsoft.com/office/officeart/2005/8/layout/vList6"/>
    <dgm:cxn modelId="{C9A52809-A666-4CF9-950A-6F98E544740C}" type="presParOf" srcId="{46E66A3D-F5DC-49AC-BA97-97E0053BF473}" destId="{7B3FE712-0D85-4E60-84C9-55CF299DEEF1}" srcOrd="1" destOrd="0" presId="urn:microsoft.com/office/officeart/2005/8/layout/vList6"/>
    <dgm:cxn modelId="{6DAFFCB3-0C92-4CFC-BBC6-DA1C0BCA4942}" type="presParOf" srcId="{A42082B3-520F-4F65-B265-8991FF13B6F0}" destId="{080FECB3-9344-48E5-8A51-1A3D35EFCD06}" srcOrd="1" destOrd="0" presId="urn:microsoft.com/office/officeart/2005/8/layout/vList6"/>
    <dgm:cxn modelId="{FDD0CC32-4E03-4E11-BC09-D98E126A3404}" type="presParOf" srcId="{A42082B3-520F-4F65-B265-8991FF13B6F0}" destId="{EAD4110A-9ACB-4F34-8931-3CD0502480BB}" srcOrd="2" destOrd="0" presId="urn:microsoft.com/office/officeart/2005/8/layout/vList6"/>
    <dgm:cxn modelId="{449F01D1-A543-4CBE-AE3B-34F365361DB6}" type="presParOf" srcId="{EAD4110A-9ACB-4F34-8931-3CD0502480BB}" destId="{879F1C6B-D1F8-4486-B822-A67AAD533D3F}" srcOrd="0" destOrd="0" presId="urn:microsoft.com/office/officeart/2005/8/layout/vList6"/>
    <dgm:cxn modelId="{8EC0ACD5-5CAC-4805-A7D7-83EEEC49C0D0}" type="presParOf" srcId="{EAD4110A-9ACB-4F34-8931-3CD0502480BB}" destId="{C9E6248D-1EEB-4BF9-ACB4-7296E87A65D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39321D-417A-48FD-9BD8-38F44B2CF66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3A14DBCE-6332-43B9-BB4E-60A90E530E04}">
      <dgm:prSet/>
      <dgm:spPr>
        <a:solidFill>
          <a:srgbClr val="92D05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Čovjek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je od Boga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na dar dobio </a:t>
          </a:r>
          <a:endParaRPr kumimoji="0" lang="hr-HR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endParaRPr>
        </a:p>
      </dgm:t>
    </dgm:pt>
    <dgm:pt modelId="{EAD5F1AE-5295-4621-A792-60B1BE14F1A1}" type="parTrans" cxnId="{C0BF2747-7919-46AF-8942-A630A3BDB51E}">
      <dgm:prSet/>
      <dgm:spPr/>
      <dgm:t>
        <a:bodyPr/>
        <a:lstStyle/>
        <a:p>
          <a:endParaRPr lang="en-US"/>
        </a:p>
      </dgm:t>
    </dgm:pt>
    <dgm:pt modelId="{5B77E708-25AC-4031-9D3A-B5990A253485}" type="sibTrans" cxnId="{C0BF2747-7919-46AF-8942-A630A3BDB51E}">
      <dgm:prSet/>
      <dgm:spPr/>
      <dgm:t>
        <a:bodyPr/>
        <a:lstStyle/>
        <a:p>
          <a:endParaRPr lang="en-US"/>
        </a:p>
      </dgm:t>
    </dgm:pt>
    <dgm:pt modelId="{4F25009A-B407-44D6-AD90-99CD5AA4382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dušu</a:t>
          </a:r>
        </a:p>
      </dgm:t>
    </dgm:pt>
    <dgm:pt modelId="{0A937563-D1A0-4AB0-8AF3-93647F95662C}" type="parTrans" cxnId="{FCD3ACAF-099E-40E1-B030-98613788DEE0}">
      <dgm:prSet/>
      <dgm:spPr/>
      <dgm:t>
        <a:bodyPr/>
        <a:lstStyle/>
        <a:p>
          <a:endParaRPr lang="en-US"/>
        </a:p>
      </dgm:t>
    </dgm:pt>
    <dgm:pt modelId="{B238A655-159F-4BC4-BF55-02785C91F2FF}" type="sibTrans" cxnId="{FCD3ACAF-099E-40E1-B030-98613788DEE0}">
      <dgm:prSet/>
      <dgm:spPr/>
      <dgm:t>
        <a:bodyPr/>
        <a:lstStyle/>
        <a:p>
          <a:endParaRPr lang="en-US"/>
        </a:p>
      </dgm:t>
    </dgm:pt>
    <dgm:pt modelId="{C69F2D7B-5527-40F4-B7FC-164673BEB028}" type="pres">
      <dgm:prSet presAssocID="{B139321D-417A-48FD-9BD8-38F44B2CF66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1E455D0-F888-4DF8-855B-47DDDEED1E05}" type="pres">
      <dgm:prSet presAssocID="{3A14DBCE-6332-43B9-BB4E-60A90E530E04}" presName="hierRoot1" presStyleCnt="0">
        <dgm:presLayoutVars>
          <dgm:hierBranch/>
        </dgm:presLayoutVars>
      </dgm:prSet>
      <dgm:spPr/>
    </dgm:pt>
    <dgm:pt modelId="{EFE27AEA-4B91-4E8E-8610-AF0F3EC9D0C4}" type="pres">
      <dgm:prSet presAssocID="{3A14DBCE-6332-43B9-BB4E-60A90E530E04}" presName="rootComposite1" presStyleCnt="0"/>
      <dgm:spPr/>
    </dgm:pt>
    <dgm:pt modelId="{6CB58CEA-ED02-45C1-AD32-604CA575631E}" type="pres">
      <dgm:prSet presAssocID="{3A14DBCE-6332-43B9-BB4E-60A90E530E04}" presName="rootText1" presStyleLbl="node0" presStyleIdx="0" presStyleCnt="1" custAng="0" custScaleY="107769" custLinFactNeighborX="713" custLinFactNeighborY="-712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916A20-225C-4AC9-BCA9-FF85BBCD9850}" type="pres">
      <dgm:prSet presAssocID="{3A14DBCE-6332-43B9-BB4E-60A90E530E0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30B9D33-EF4F-4E77-B808-EDEC837F53A7}" type="pres">
      <dgm:prSet presAssocID="{3A14DBCE-6332-43B9-BB4E-60A90E530E04}" presName="hierChild2" presStyleCnt="0"/>
      <dgm:spPr/>
    </dgm:pt>
    <dgm:pt modelId="{57D4E1E2-1440-4E7B-B689-B8D2701D950F}" type="pres">
      <dgm:prSet presAssocID="{0A937563-D1A0-4AB0-8AF3-93647F95662C}" presName="Name35" presStyleLbl="parChTrans1D2" presStyleIdx="0" presStyleCnt="1"/>
      <dgm:spPr/>
      <dgm:t>
        <a:bodyPr/>
        <a:lstStyle/>
        <a:p>
          <a:endParaRPr lang="en-US"/>
        </a:p>
      </dgm:t>
    </dgm:pt>
    <dgm:pt modelId="{493CB206-6B77-4C00-96A8-6F70041CF7DC}" type="pres">
      <dgm:prSet presAssocID="{4F25009A-B407-44D6-AD90-99CD5AA43822}" presName="hierRoot2" presStyleCnt="0">
        <dgm:presLayoutVars>
          <dgm:hierBranch/>
        </dgm:presLayoutVars>
      </dgm:prSet>
      <dgm:spPr/>
    </dgm:pt>
    <dgm:pt modelId="{2858D909-33BC-4F75-93AB-70B1E6A0A010}" type="pres">
      <dgm:prSet presAssocID="{4F25009A-B407-44D6-AD90-99CD5AA43822}" presName="rootComposite" presStyleCnt="0"/>
      <dgm:spPr/>
    </dgm:pt>
    <dgm:pt modelId="{9C17ECDA-4FE1-4D21-8B4F-C984E99E2B85}" type="pres">
      <dgm:prSet presAssocID="{4F25009A-B407-44D6-AD90-99CD5AA43822}" presName="rootText" presStyleLbl="node2" presStyleIdx="0" presStyleCnt="1" custLinFactNeighborX="1727" custLinFactNeighborY="-308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B4B446-05D1-48AF-B63E-EAA775C84D5C}" type="pres">
      <dgm:prSet presAssocID="{4F25009A-B407-44D6-AD90-99CD5AA43822}" presName="rootConnector" presStyleLbl="node2" presStyleIdx="0" presStyleCnt="1"/>
      <dgm:spPr/>
      <dgm:t>
        <a:bodyPr/>
        <a:lstStyle/>
        <a:p>
          <a:endParaRPr lang="en-US"/>
        </a:p>
      </dgm:t>
    </dgm:pt>
    <dgm:pt modelId="{4B8F2397-5A7B-4E96-8543-1A9FBCBE071E}" type="pres">
      <dgm:prSet presAssocID="{4F25009A-B407-44D6-AD90-99CD5AA43822}" presName="hierChild4" presStyleCnt="0"/>
      <dgm:spPr/>
    </dgm:pt>
    <dgm:pt modelId="{56C225B5-0BAE-4451-BC37-0D3ACEA5C876}" type="pres">
      <dgm:prSet presAssocID="{4F25009A-B407-44D6-AD90-99CD5AA43822}" presName="hierChild5" presStyleCnt="0"/>
      <dgm:spPr/>
    </dgm:pt>
    <dgm:pt modelId="{6532E36B-10BD-4AF3-8168-FBD894912CD8}" type="pres">
      <dgm:prSet presAssocID="{3A14DBCE-6332-43B9-BB4E-60A90E530E04}" presName="hierChild3" presStyleCnt="0"/>
      <dgm:spPr/>
    </dgm:pt>
  </dgm:ptLst>
  <dgm:cxnLst>
    <dgm:cxn modelId="{B96D9345-9098-461F-B79C-D345CAAF293F}" type="presOf" srcId="{4F25009A-B407-44D6-AD90-99CD5AA43822}" destId="{9C17ECDA-4FE1-4D21-8B4F-C984E99E2B85}" srcOrd="0" destOrd="0" presId="urn:microsoft.com/office/officeart/2005/8/layout/orgChart1"/>
    <dgm:cxn modelId="{1D24ED60-809C-471F-A9BF-A9ED65A655EA}" type="presOf" srcId="{B139321D-417A-48FD-9BD8-38F44B2CF66C}" destId="{C69F2D7B-5527-40F4-B7FC-164673BEB028}" srcOrd="0" destOrd="0" presId="urn:microsoft.com/office/officeart/2005/8/layout/orgChart1"/>
    <dgm:cxn modelId="{500C5C6A-416B-4D84-9BCD-DA55409046D0}" type="presOf" srcId="{3A14DBCE-6332-43B9-BB4E-60A90E530E04}" destId="{6CB58CEA-ED02-45C1-AD32-604CA575631E}" srcOrd="0" destOrd="0" presId="urn:microsoft.com/office/officeart/2005/8/layout/orgChart1"/>
    <dgm:cxn modelId="{9A978968-930D-4DB3-8A3B-BE2439D88CFE}" type="presOf" srcId="{4F25009A-B407-44D6-AD90-99CD5AA43822}" destId="{1FB4B446-05D1-48AF-B63E-EAA775C84D5C}" srcOrd="1" destOrd="0" presId="urn:microsoft.com/office/officeart/2005/8/layout/orgChart1"/>
    <dgm:cxn modelId="{3948E5A8-FD14-4AAC-8E97-8568E7B0CD3E}" type="presOf" srcId="{3A14DBCE-6332-43B9-BB4E-60A90E530E04}" destId="{48916A20-225C-4AC9-BCA9-FF85BBCD9850}" srcOrd="1" destOrd="0" presId="urn:microsoft.com/office/officeart/2005/8/layout/orgChart1"/>
    <dgm:cxn modelId="{C0BF2747-7919-46AF-8942-A630A3BDB51E}" srcId="{B139321D-417A-48FD-9BD8-38F44B2CF66C}" destId="{3A14DBCE-6332-43B9-BB4E-60A90E530E04}" srcOrd="0" destOrd="0" parTransId="{EAD5F1AE-5295-4621-A792-60B1BE14F1A1}" sibTransId="{5B77E708-25AC-4031-9D3A-B5990A253485}"/>
    <dgm:cxn modelId="{FCD3ACAF-099E-40E1-B030-98613788DEE0}" srcId="{3A14DBCE-6332-43B9-BB4E-60A90E530E04}" destId="{4F25009A-B407-44D6-AD90-99CD5AA43822}" srcOrd="0" destOrd="0" parTransId="{0A937563-D1A0-4AB0-8AF3-93647F95662C}" sibTransId="{B238A655-159F-4BC4-BF55-02785C91F2FF}"/>
    <dgm:cxn modelId="{B28746B2-308B-48CF-9CA6-E2F08E59B791}" type="presOf" srcId="{0A937563-D1A0-4AB0-8AF3-93647F95662C}" destId="{57D4E1E2-1440-4E7B-B689-B8D2701D950F}" srcOrd="0" destOrd="0" presId="urn:microsoft.com/office/officeart/2005/8/layout/orgChart1"/>
    <dgm:cxn modelId="{3D0E5440-256A-4534-AF73-DD2A9DC1E82B}" type="presParOf" srcId="{C69F2D7B-5527-40F4-B7FC-164673BEB028}" destId="{41E455D0-F888-4DF8-855B-47DDDEED1E05}" srcOrd="0" destOrd="0" presId="urn:microsoft.com/office/officeart/2005/8/layout/orgChart1"/>
    <dgm:cxn modelId="{99AEE531-9B98-4766-99EB-562262B2F8AF}" type="presParOf" srcId="{41E455D0-F888-4DF8-855B-47DDDEED1E05}" destId="{EFE27AEA-4B91-4E8E-8610-AF0F3EC9D0C4}" srcOrd="0" destOrd="0" presId="urn:microsoft.com/office/officeart/2005/8/layout/orgChart1"/>
    <dgm:cxn modelId="{51EE9646-B24A-499E-85F6-D71B2107AAE4}" type="presParOf" srcId="{EFE27AEA-4B91-4E8E-8610-AF0F3EC9D0C4}" destId="{6CB58CEA-ED02-45C1-AD32-604CA575631E}" srcOrd="0" destOrd="0" presId="urn:microsoft.com/office/officeart/2005/8/layout/orgChart1"/>
    <dgm:cxn modelId="{715CEB9A-D0FE-4461-9D45-7817B848A7BB}" type="presParOf" srcId="{EFE27AEA-4B91-4E8E-8610-AF0F3EC9D0C4}" destId="{48916A20-225C-4AC9-BCA9-FF85BBCD9850}" srcOrd="1" destOrd="0" presId="urn:microsoft.com/office/officeart/2005/8/layout/orgChart1"/>
    <dgm:cxn modelId="{DECBEEC0-B2BC-4469-A667-5EA92E3F4F07}" type="presParOf" srcId="{41E455D0-F888-4DF8-855B-47DDDEED1E05}" destId="{530B9D33-EF4F-4E77-B808-EDEC837F53A7}" srcOrd="1" destOrd="0" presId="urn:microsoft.com/office/officeart/2005/8/layout/orgChart1"/>
    <dgm:cxn modelId="{ACEFDEDB-5684-48BA-B97F-FA22F5FBC8A9}" type="presParOf" srcId="{530B9D33-EF4F-4E77-B808-EDEC837F53A7}" destId="{57D4E1E2-1440-4E7B-B689-B8D2701D950F}" srcOrd="0" destOrd="0" presId="urn:microsoft.com/office/officeart/2005/8/layout/orgChart1"/>
    <dgm:cxn modelId="{0F9A9B02-BEC2-42F1-8F9D-26D1EF4335AD}" type="presParOf" srcId="{530B9D33-EF4F-4E77-B808-EDEC837F53A7}" destId="{493CB206-6B77-4C00-96A8-6F70041CF7DC}" srcOrd="1" destOrd="0" presId="urn:microsoft.com/office/officeart/2005/8/layout/orgChart1"/>
    <dgm:cxn modelId="{F9BE1683-7A27-436E-832A-3A6CF7EA4436}" type="presParOf" srcId="{493CB206-6B77-4C00-96A8-6F70041CF7DC}" destId="{2858D909-33BC-4F75-93AB-70B1E6A0A010}" srcOrd="0" destOrd="0" presId="urn:microsoft.com/office/officeart/2005/8/layout/orgChart1"/>
    <dgm:cxn modelId="{523E99E3-493D-4197-ACDD-8AB576FF75F7}" type="presParOf" srcId="{2858D909-33BC-4F75-93AB-70B1E6A0A010}" destId="{9C17ECDA-4FE1-4D21-8B4F-C984E99E2B85}" srcOrd="0" destOrd="0" presId="urn:microsoft.com/office/officeart/2005/8/layout/orgChart1"/>
    <dgm:cxn modelId="{D66E5832-3E61-4FBE-AE9E-7C53C29096D0}" type="presParOf" srcId="{2858D909-33BC-4F75-93AB-70B1E6A0A010}" destId="{1FB4B446-05D1-48AF-B63E-EAA775C84D5C}" srcOrd="1" destOrd="0" presId="urn:microsoft.com/office/officeart/2005/8/layout/orgChart1"/>
    <dgm:cxn modelId="{88BA035D-8262-4929-9586-1B2ADB0FBBCF}" type="presParOf" srcId="{493CB206-6B77-4C00-96A8-6F70041CF7DC}" destId="{4B8F2397-5A7B-4E96-8543-1A9FBCBE071E}" srcOrd="1" destOrd="0" presId="urn:microsoft.com/office/officeart/2005/8/layout/orgChart1"/>
    <dgm:cxn modelId="{5CBE15A4-32E0-4A9D-9CCF-AB668578EF94}" type="presParOf" srcId="{493CB206-6B77-4C00-96A8-6F70041CF7DC}" destId="{56C225B5-0BAE-4451-BC37-0D3ACEA5C876}" srcOrd="2" destOrd="0" presId="urn:microsoft.com/office/officeart/2005/8/layout/orgChart1"/>
    <dgm:cxn modelId="{4A819D68-CF5B-4F0C-9BF2-6BA3C62C61B6}" type="presParOf" srcId="{41E455D0-F888-4DF8-855B-47DDDEED1E05}" destId="{6532E36B-10BD-4AF3-8168-FBD894912CD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691208-9026-4827-BE15-85C93BD7D08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89B511AD-BBFC-41CC-B3C2-F24C8DABDED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hr-H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Arial" charset="0"/>
            </a:rPr>
            <a:t>SLOBODU</a:t>
          </a:r>
        </a:p>
      </dgm:t>
    </dgm:pt>
    <dgm:pt modelId="{859B08FF-CE0A-4E7B-9810-D90A0944902E}" type="parTrans" cxnId="{AD026528-C905-468E-A02D-C82F8E658835}">
      <dgm:prSet/>
      <dgm:spPr/>
    </dgm:pt>
    <dgm:pt modelId="{B27E610A-D3FC-485E-935A-42CBCDD7D1FB}" type="sibTrans" cxnId="{AD026528-C905-468E-A02D-C82F8E658835}">
      <dgm:prSet/>
      <dgm:spPr/>
    </dgm:pt>
    <dgm:pt modelId="{E41C66DD-1822-410A-9A14-ADF75055C43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Odlučujemo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što činiti</a:t>
          </a:r>
        </a:p>
      </dgm:t>
    </dgm:pt>
    <dgm:pt modelId="{9EE040E3-BE92-432B-9DE4-F8D7E0B6DB4A}" type="parTrans" cxnId="{67CAA81D-8DD5-4B25-95FE-C260DAA384AC}">
      <dgm:prSet/>
      <dgm:spPr/>
    </dgm:pt>
    <dgm:pt modelId="{E4BBE188-C67A-423D-BF39-C1F3D27EFC1C}" type="sibTrans" cxnId="{67CAA81D-8DD5-4B25-95FE-C260DAA384AC}">
      <dgm:prSet/>
      <dgm:spPr/>
    </dgm:pt>
    <dgm:pt modelId="{58CBB1B2-602D-4A23-B851-A719445CC55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  <a:cs typeface="Arial" charset="0"/>
            </a:rPr>
            <a:t>DOBRO</a:t>
          </a:r>
        </a:p>
      </dgm:t>
    </dgm:pt>
    <dgm:pt modelId="{E524D7B7-17A7-49CB-AD0E-1E1A041A746F}" type="parTrans" cxnId="{C78397EF-223E-4DE0-983B-AAA3BB21D559}">
      <dgm:prSet/>
      <dgm:spPr/>
    </dgm:pt>
    <dgm:pt modelId="{7DF29201-1A16-4B18-8E68-6A96EEE7E420}" type="sibTrans" cxnId="{C78397EF-223E-4DE0-983B-AAA3BB21D559}">
      <dgm:prSet/>
      <dgm:spPr/>
    </dgm:pt>
    <dgm:pt modelId="{34A73B1F-66C3-4B74-BE28-1EFB5672005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hr-H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ILI ZLO</a:t>
          </a:r>
        </a:p>
      </dgm:t>
    </dgm:pt>
    <dgm:pt modelId="{53113E1A-C5BB-48DC-BB0C-939BB4746982}" type="parTrans" cxnId="{783DA188-27C0-4CDC-9965-CBAEAA185C3F}">
      <dgm:prSet/>
      <dgm:spPr/>
    </dgm:pt>
    <dgm:pt modelId="{43F6B21F-24C3-4710-9232-261D655902E8}" type="sibTrans" cxnId="{783DA188-27C0-4CDC-9965-CBAEAA185C3F}">
      <dgm:prSet/>
      <dgm:spPr/>
    </dgm:pt>
    <dgm:pt modelId="{4B15935A-547F-4430-9E16-3C843D02392D}" type="pres">
      <dgm:prSet presAssocID="{C8691208-9026-4827-BE15-85C93BD7D08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612A81F-79A2-450B-B857-FC900DB2F9D1}" type="pres">
      <dgm:prSet presAssocID="{89B511AD-BBFC-41CC-B3C2-F24C8DABDEDF}" presName="hierRoot1" presStyleCnt="0">
        <dgm:presLayoutVars>
          <dgm:hierBranch/>
        </dgm:presLayoutVars>
      </dgm:prSet>
      <dgm:spPr/>
    </dgm:pt>
    <dgm:pt modelId="{99CDB6F3-9007-4279-843E-FC90D4D4EBF0}" type="pres">
      <dgm:prSet presAssocID="{89B511AD-BBFC-41CC-B3C2-F24C8DABDEDF}" presName="rootComposite1" presStyleCnt="0"/>
      <dgm:spPr/>
    </dgm:pt>
    <dgm:pt modelId="{D66E7045-D5D8-43A3-9394-61D7008F90C1}" type="pres">
      <dgm:prSet presAssocID="{89B511AD-BBFC-41CC-B3C2-F24C8DABDED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653B0BC0-CCA7-42CF-BE03-1E5F95684250}" type="pres">
      <dgm:prSet presAssocID="{89B511AD-BBFC-41CC-B3C2-F24C8DABDEDF}" presName="rootConnector1" presStyleLbl="node1" presStyleIdx="0" presStyleCnt="0"/>
      <dgm:spPr/>
      <dgm:t>
        <a:bodyPr/>
        <a:lstStyle/>
        <a:p>
          <a:endParaRPr lang="hr-HR"/>
        </a:p>
      </dgm:t>
    </dgm:pt>
    <dgm:pt modelId="{A220D5E3-8504-403A-A0A7-05B7D823FC60}" type="pres">
      <dgm:prSet presAssocID="{89B511AD-BBFC-41CC-B3C2-F24C8DABDEDF}" presName="hierChild2" presStyleCnt="0"/>
      <dgm:spPr/>
    </dgm:pt>
    <dgm:pt modelId="{1E4E86E2-9332-43C0-A7BE-8ABEA012DE5F}" type="pres">
      <dgm:prSet presAssocID="{9EE040E3-BE92-432B-9DE4-F8D7E0B6DB4A}" presName="Name35" presStyleLbl="parChTrans1D2" presStyleIdx="0" presStyleCnt="2"/>
      <dgm:spPr/>
    </dgm:pt>
    <dgm:pt modelId="{660FBBA4-177D-4031-A99D-E5E749963200}" type="pres">
      <dgm:prSet presAssocID="{E41C66DD-1822-410A-9A14-ADF75055C436}" presName="hierRoot2" presStyleCnt="0">
        <dgm:presLayoutVars>
          <dgm:hierBranch/>
        </dgm:presLayoutVars>
      </dgm:prSet>
      <dgm:spPr/>
    </dgm:pt>
    <dgm:pt modelId="{AA7673B4-D82E-46B8-8B9D-9B906A6798FD}" type="pres">
      <dgm:prSet presAssocID="{E41C66DD-1822-410A-9A14-ADF75055C436}" presName="rootComposite" presStyleCnt="0"/>
      <dgm:spPr/>
    </dgm:pt>
    <dgm:pt modelId="{E7543897-2C9D-49FE-8052-478BD0C3C0E0}" type="pres">
      <dgm:prSet presAssocID="{E41C66DD-1822-410A-9A14-ADF75055C436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66D27A9D-5B15-48DF-B703-974E0279D5F9}" type="pres">
      <dgm:prSet presAssocID="{E41C66DD-1822-410A-9A14-ADF75055C436}" presName="rootConnector" presStyleLbl="node2" presStyleIdx="0" presStyleCnt="2"/>
      <dgm:spPr/>
      <dgm:t>
        <a:bodyPr/>
        <a:lstStyle/>
        <a:p>
          <a:endParaRPr lang="hr-HR"/>
        </a:p>
      </dgm:t>
    </dgm:pt>
    <dgm:pt modelId="{09B17197-637F-446E-808B-F3CCB570387A}" type="pres">
      <dgm:prSet presAssocID="{E41C66DD-1822-410A-9A14-ADF75055C436}" presName="hierChild4" presStyleCnt="0"/>
      <dgm:spPr/>
    </dgm:pt>
    <dgm:pt modelId="{F1CF5972-4F6A-45BD-9128-F9A68187347D}" type="pres">
      <dgm:prSet presAssocID="{E41C66DD-1822-410A-9A14-ADF75055C436}" presName="hierChild5" presStyleCnt="0"/>
      <dgm:spPr/>
    </dgm:pt>
    <dgm:pt modelId="{8A2B35EC-FF19-4292-9D60-7A7F8834169E}" type="pres">
      <dgm:prSet presAssocID="{E524D7B7-17A7-49CB-AD0E-1E1A041A746F}" presName="Name35" presStyleLbl="parChTrans1D2" presStyleIdx="1" presStyleCnt="2"/>
      <dgm:spPr/>
    </dgm:pt>
    <dgm:pt modelId="{9BF43F1A-0787-4EEF-96DE-4996B0C266EA}" type="pres">
      <dgm:prSet presAssocID="{58CBB1B2-602D-4A23-B851-A719445CC553}" presName="hierRoot2" presStyleCnt="0">
        <dgm:presLayoutVars>
          <dgm:hierBranch/>
        </dgm:presLayoutVars>
      </dgm:prSet>
      <dgm:spPr/>
    </dgm:pt>
    <dgm:pt modelId="{0849062B-F7D1-4AD7-B36B-4DB9979FFFF8}" type="pres">
      <dgm:prSet presAssocID="{58CBB1B2-602D-4A23-B851-A719445CC553}" presName="rootComposite" presStyleCnt="0"/>
      <dgm:spPr/>
    </dgm:pt>
    <dgm:pt modelId="{42ACDC7D-A6C4-4E3A-AB10-A4B1A5856F8A}" type="pres">
      <dgm:prSet presAssocID="{58CBB1B2-602D-4A23-B851-A719445CC553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195D91CD-0029-400D-9F2D-813D75693B45}" type="pres">
      <dgm:prSet presAssocID="{58CBB1B2-602D-4A23-B851-A719445CC553}" presName="rootConnector" presStyleLbl="node2" presStyleIdx="1" presStyleCnt="2"/>
      <dgm:spPr/>
      <dgm:t>
        <a:bodyPr/>
        <a:lstStyle/>
        <a:p>
          <a:endParaRPr lang="hr-HR"/>
        </a:p>
      </dgm:t>
    </dgm:pt>
    <dgm:pt modelId="{F7ADCBB1-F204-43B4-9988-E1396CF97136}" type="pres">
      <dgm:prSet presAssocID="{58CBB1B2-602D-4A23-B851-A719445CC553}" presName="hierChild4" presStyleCnt="0"/>
      <dgm:spPr/>
    </dgm:pt>
    <dgm:pt modelId="{69E351D9-413B-48E7-ABE7-297275606063}" type="pres">
      <dgm:prSet presAssocID="{53113E1A-C5BB-48DC-BB0C-939BB4746982}" presName="Name35" presStyleLbl="parChTrans1D3" presStyleIdx="0" presStyleCnt="1"/>
      <dgm:spPr/>
    </dgm:pt>
    <dgm:pt modelId="{50AF635B-066D-4AC9-9AF7-F7B16BDB8CF1}" type="pres">
      <dgm:prSet presAssocID="{34A73B1F-66C3-4B74-BE28-1EFB5672005D}" presName="hierRoot2" presStyleCnt="0">
        <dgm:presLayoutVars>
          <dgm:hierBranch/>
        </dgm:presLayoutVars>
      </dgm:prSet>
      <dgm:spPr/>
    </dgm:pt>
    <dgm:pt modelId="{8D769FB1-FF79-48C2-9659-2334EF3714E1}" type="pres">
      <dgm:prSet presAssocID="{34A73B1F-66C3-4B74-BE28-1EFB5672005D}" presName="rootComposite" presStyleCnt="0"/>
      <dgm:spPr/>
    </dgm:pt>
    <dgm:pt modelId="{F3639B69-BECF-448D-BEF6-4C117BEF8E18}" type="pres">
      <dgm:prSet presAssocID="{34A73B1F-66C3-4B74-BE28-1EFB5672005D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B177552B-72B3-4191-95D6-C63F57AB8E12}" type="pres">
      <dgm:prSet presAssocID="{34A73B1F-66C3-4B74-BE28-1EFB5672005D}" presName="rootConnector" presStyleLbl="node3" presStyleIdx="0" presStyleCnt="1"/>
      <dgm:spPr/>
      <dgm:t>
        <a:bodyPr/>
        <a:lstStyle/>
        <a:p>
          <a:endParaRPr lang="hr-HR"/>
        </a:p>
      </dgm:t>
    </dgm:pt>
    <dgm:pt modelId="{18B7758F-981F-4D7E-B289-91030196D752}" type="pres">
      <dgm:prSet presAssocID="{34A73B1F-66C3-4B74-BE28-1EFB5672005D}" presName="hierChild4" presStyleCnt="0"/>
      <dgm:spPr/>
    </dgm:pt>
    <dgm:pt modelId="{E3840E23-FFE0-496A-A869-998E07F5E799}" type="pres">
      <dgm:prSet presAssocID="{34A73B1F-66C3-4B74-BE28-1EFB5672005D}" presName="hierChild5" presStyleCnt="0"/>
      <dgm:spPr/>
    </dgm:pt>
    <dgm:pt modelId="{132FEEAD-75C7-4C96-B396-278FBE18C111}" type="pres">
      <dgm:prSet presAssocID="{58CBB1B2-602D-4A23-B851-A719445CC553}" presName="hierChild5" presStyleCnt="0"/>
      <dgm:spPr/>
    </dgm:pt>
    <dgm:pt modelId="{1007B8F0-60D2-49AC-AE9F-6CF9663602C5}" type="pres">
      <dgm:prSet presAssocID="{89B511AD-BBFC-41CC-B3C2-F24C8DABDEDF}" presName="hierChild3" presStyleCnt="0"/>
      <dgm:spPr/>
    </dgm:pt>
  </dgm:ptLst>
  <dgm:cxnLst>
    <dgm:cxn modelId="{3906DCAD-49DB-481F-A356-AC29049B84B4}" type="presOf" srcId="{58CBB1B2-602D-4A23-B851-A719445CC553}" destId="{195D91CD-0029-400D-9F2D-813D75693B45}" srcOrd="1" destOrd="0" presId="urn:microsoft.com/office/officeart/2005/8/layout/orgChart1"/>
    <dgm:cxn modelId="{67CAA81D-8DD5-4B25-95FE-C260DAA384AC}" srcId="{89B511AD-BBFC-41CC-B3C2-F24C8DABDEDF}" destId="{E41C66DD-1822-410A-9A14-ADF75055C436}" srcOrd="0" destOrd="0" parTransId="{9EE040E3-BE92-432B-9DE4-F8D7E0B6DB4A}" sibTransId="{E4BBE188-C67A-423D-BF39-C1F3D27EFC1C}"/>
    <dgm:cxn modelId="{B5CB5A35-8270-4026-89FC-EA676FD3A318}" type="presOf" srcId="{34A73B1F-66C3-4B74-BE28-1EFB5672005D}" destId="{B177552B-72B3-4191-95D6-C63F57AB8E12}" srcOrd="1" destOrd="0" presId="urn:microsoft.com/office/officeart/2005/8/layout/orgChart1"/>
    <dgm:cxn modelId="{A5D21E12-B8E7-479A-88D3-B719EEE2CB4F}" type="presOf" srcId="{89B511AD-BBFC-41CC-B3C2-F24C8DABDEDF}" destId="{653B0BC0-CCA7-42CF-BE03-1E5F95684250}" srcOrd="1" destOrd="0" presId="urn:microsoft.com/office/officeart/2005/8/layout/orgChart1"/>
    <dgm:cxn modelId="{AD026528-C905-468E-A02D-C82F8E658835}" srcId="{C8691208-9026-4827-BE15-85C93BD7D087}" destId="{89B511AD-BBFC-41CC-B3C2-F24C8DABDEDF}" srcOrd="0" destOrd="0" parTransId="{859B08FF-CE0A-4E7B-9810-D90A0944902E}" sibTransId="{B27E610A-D3FC-485E-935A-42CBCDD7D1FB}"/>
    <dgm:cxn modelId="{0988AD0A-0E81-47B1-B5C0-E903F1932962}" type="presOf" srcId="{53113E1A-C5BB-48DC-BB0C-939BB4746982}" destId="{69E351D9-413B-48E7-ABE7-297275606063}" srcOrd="0" destOrd="0" presId="urn:microsoft.com/office/officeart/2005/8/layout/orgChart1"/>
    <dgm:cxn modelId="{E8044035-C241-4FAE-8787-08FFBF46AE5D}" type="presOf" srcId="{9EE040E3-BE92-432B-9DE4-F8D7E0B6DB4A}" destId="{1E4E86E2-9332-43C0-A7BE-8ABEA012DE5F}" srcOrd="0" destOrd="0" presId="urn:microsoft.com/office/officeart/2005/8/layout/orgChart1"/>
    <dgm:cxn modelId="{C78397EF-223E-4DE0-983B-AAA3BB21D559}" srcId="{89B511AD-BBFC-41CC-B3C2-F24C8DABDEDF}" destId="{58CBB1B2-602D-4A23-B851-A719445CC553}" srcOrd="1" destOrd="0" parTransId="{E524D7B7-17A7-49CB-AD0E-1E1A041A746F}" sibTransId="{7DF29201-1A16-4B18-8E68-6A96EEE7E420}"/>
    <dgm:cxn modelId="{BF744887-2E49-4859-AA08-44ECF46D75F1}" type="presOf" srcId="{89B511AD-BBFC-41CC-B3C2-F24C8DABDEDF}" destId="{D66E7045-D5D8-43A3-9394-61D7008F90C1}" srcOrd="0" destOrd="0" presId="urn:microsoft.com/office/officeart/2005/8/layout/orgChart1"/>
    <dgm:cxn modelId="{57108127-F87C-4E91-8467-041A20FEC858}" type="presOf" srcId="{34A73B1F-66C3-4B74-BE28-1EFB5672005D}" destId="{F3639B69-BECF-448D-BEF6-4C117BEF8E18}" srcOrd="0" destOrd="0" presId="urn:microsoft.com/office/officeart/2005/8/layout/orgChart1"/>
    <dgm:cxn modelId="{783DA188-27C0-4CDC-9965-CBAEAA185C3F}" srcId="{58CBB1B2-602D-4A23-B851-A719445CC553}" destId="{34A73B1F-66C3-4B74-BE28-1EFB5672005D}" srcOrd="0" destOrd="0" parTransId="{53113E1A-C5BB-48DC-BB0C-939BB4746982}" sibTransId="{43F6B21F-24C3-4710-9232-261D655902E8}"/>
    <dgm:cxn modelId="{3FCF8EE3-E855-4D7D-9EA3-EB10FEE98E31}" type="presOf" srcId="{E524D7B7-17A7-49CB-AD0E-1E1A041A746F}" destId="{8A2B35EC-FF19-4292-9D60-7A7F8834169E}" srcOrd="0" destOrd="0" presId="urn:microsoft.com/office/officeart/2005/8/layout/orgChart1"/>
    <dgm:cxn modelId="{EFA898D3-D101-4F57-8EFA-592EC65BFBAF}" type="presOf" srcId="{58CBB1B2-602D-4A23-B851-A719445CC553}" destId="{42ACDC7D-A6C4-4E3A-AB10-A4B1A5856F8A}" srcOrd="0" destOrd="0" presId="urn:microsoft.com/office/officeart/2005/8/layout/orgChart1"/>
    <dgm:cxn modelId="{1EE1078A-3F79-47BD-8DF4-80F593766E1D}" type="presOf" srcId="{C8691208-9026-4827-BE15-85C93BD7D087}" destId="{4B15935A-547F-4430-9E16-3C843D02392D}" srcOrd="0" destOrd="0" presId="urn:microsoft.com/office/officeart/2005/8/layout/orgChart1"/>
    <dgm:cxn modelId="{CF006C1F-740A-49E8-A8BE-A8C7B5D27119}" type="presOf" srcId="{E41C66DD-1822-410A-9A14-ADF75055C436}" destId="{E7543897-2C9D-49FE-8052-478BD0C3C0E0}" srcOrd="0" destOrd="0" presId="urn:microsoft.com/office/officeart/2005/8/layout/orgChart1"/>
    <dgm:cxn modelId="{57DF705B-4A29-4056-95F6-9BB99F257BFD}" type="presOf" srcId="{E41C66DD-1822-410A-9A14-ADF75055C436}" destId="{66D27A9D-5B15-48DF-B703-974E0279D5F9}" srcOrd="1" destOrd="0" presId="urn:microsoft.com/office/officeart/2005/8/layout/orgChart1"/>
    <dgm:cxn modelId="{4A375FD8-0DAC-4400-A5ED-04C4897F08C5}" type="presParOf" srcId="{4B15935A-547F-4430-9E16-3C843D02392D}" destId="{5612A81F-79A2-450B-B857-FC900DB2F9D1}" srcOrd="0" destOrd="0" presId="urn:microsoft.com/office/officeart/2005/8/layout/orgChart1"/>
    <dgm:cxn modelId="{1603860E-0A8F-40A4-9E83-AC97C6F75EF5}" type="presParOf" srcId="{5612A81F-79A2-450B-B857-FC900DB2F9D1}" destId="{99CDB6F3-9007-4279-843E-FC90D4D4EBF0}" srcOrd="0" destOrd="0" presId="urn:microsoft.com/office/officeart/2005/8/layout/orgChart1"/>
    <dgm:cxn modelId="{DD66C9A5-8C5C-4E66-8DA4-D02FF4A73622}" type="presParOf" srcId="{99CDB6F3-9007-4279-843E-FC90D4D4EBF0}" destId="{D66E7045-D5D8-43A3-9394-61D7008F90C1}" srcOrd="0" destOrd="0" presId="urn:microsoft.com/office/officeart/2005/8/layout/orgChart1"/>
    <dgm:cxn modelId="{CB35CF65-34BD-4E83-A1C5-2D479A9742C8}" type="presParOf" srcId="{99CDB6F3-9007-4279-843E-FC90D4D4EBF0}" destId="{653B0BC0-CCA7-42CF-BE03-1E5F95684250}" srcOrd="1" destOrd="0" presId="urn:microsoft.com/office/officeart/2005/8/layout/orgChart1"/>
    <dgm:cxn modelId="{8855E341-3C8D-4B5F-93F6-7889B068E6F8}" type="presParOf" srcId="{5612A81F-79A2-450B-B857-FC900DB2F9D1}" destId="{A220D5E3-8504-403A-A0A7-05B7D823FC60}" srcOrd="1" destOrd="0" presId="urn:microsoft.com/office/officeart/2005/8/layout/orgChart1"/>
    <dgm:cxn modelId="{384DAB53-1D8D-4A36-9846-C496FAFC0A1F}" type="presParOf" srcId="{A220D5E3-8504-403A-A0A7-05B7D823FC60}" destId="{1E4E86E2-9332-43C0-A7BE-8ABEA012DE5F}" srcOrd="0" destOrd="0" presId="urn:microsoft.com/office/officeart/2005/8/layout/orgChart1"/>
    <dgm:cxn modelId="{DF6735A1-7EA9-4BEB-A103-2BA26E3A189F}" type="presParOf" srcId="{A220D5E3-8504-403A-A0A7-05B7D823FC60}" destId="{660FBBA4-177D-4031-A99D-E5E749963200}" srcOrd="1" destOrd="0" presId="urn:microsoft.com/office/officeart/2005/8/layout/orgChart1"/>
    <dgm:cxn modelId="{C7F70ADC-8EE7-43C3-A2FE-CDAFB7995A45}" type="presParOf" srcId="{660FBBA4-177D-4031-A99D-E5E749963200}" destId="{AA7673B4-D82E-46B8-8B9D-9B906A6798FD}" srcOrd="0" destOrd="0" presId="urn:microsoft.com/office/officeart/2005/8/layout/orgChart1"/>
    <dgm:cxn modelId="{EC42FDF5-B549-4242-985D-7AA2FB60C43F}" type="presParOf" srcId="{AA7673B4-D82E-46B8-8B9D-9B906A6798FD}" destId="{E7543897-2C9D-49FE-8052-478BD0C3C0E0}" srcOrd="0" destOrd="0" presId="urn:microsoft.com/office/officeart/2005/8/layout/orgChart1"/>
    <dgm:cxn modelId="{DAC1A075-3D36-421E-B8FE-4D6DC385775A}" type="presParOf" srcId="{AA7673B4-D82E-46B8-8B9D-9B906A6798FD}" destId="{66D27A9D-5B15-48DF-B703-974E0279D5F9}" srcOrd="1" destOrd="0" presId="urn:microsoft.com/office/officeart/2005/8/layout/orgChart1"/>
    <dgm:cxn modelId="{1C533F1F-B9EE-4699-B872-A728360B7A05}" type="presParOf" srcId="{660FBBA4-177D-4031-A99D-E5E749963200}" destId="{09B17197-637F-446E-808B-F3CCB570387A}" srcOrd="1" destOrd="0" presId="urn:microsoft.com/office/officeart/2005/8/layout/orgChart1"/>
    <dgm:cxn modelId="{95FD9B6A-F95D-4CF7-98C9-957CD5202D45}" type="presParOf" srcId="{660FBBA4-177D-4031-A99D-E5E749963200}" destId="{F1CF5972-4F6A-45BD-9128-F9A68187347D}" srcOrd="2" destOrd="0" presId="urn:microsoft.com/office/officeart/2005/8/layout/orgChart1"/>
    <dgm:cxn modelId="{BA27E429-A070-420F-A3A3-11B723B89BC8}" type="presParOf" srcId="{A220D5E3-8504-403A-A0A7-05B7D823FC60}" destId="{8A2B35EC-FF19-4292-9D60-7A7F8834169E}" srcOrd="2" destOrd="0" presId="urn:microsoft.com/office/officeart/2005/8/layout/orgChart1"/>
    <dgm:cxn modelId="{D9B94D44-404E-46D0-B7DB-853BD77660B6}" type="presParOf" srcId="{A220D5E3-8504-403A-A0A7-05B7D823FC60}" destId="{9BF43F1A-0787-4EEF-96DE-4996B0C266EA}" srcOrd="3" destOrd="0" presId="urn:microsoft.com/office/officeart/2005/8/layout/orgChart1"/>
    <dgm:cxn modelId="{261773BE-9EAD-4F90-8D9A-0F50D5A27634}" type="presParOf" srcId="{9BF43F1A-0787-4EEF-96DE-4996B0C266EA}" destId="{0849062B-F7D1-4AD7-B36B-4DB9979FFFF8}" srcOrd="0" destOrd="0" presId="urn:microsoft.com/office/officeart/2005/8/layout/orgChart1"/>
    <dgm:cxn modelId="{781743BE-0A64-4EB0-80BF-1B137192B768}" type="presParOf" srcId="{0849062B-F7D1-4AD7-B36B-4DB9979FFFF8}" destId="{42ACDC7D-A6C4-4E3A-AB10-A4B1A5856F8A}" srcOrd="0" destOrd="0" presId="urn:microsoft.com/office/officeart/2005/8/layout/orgChart1"/>
    <dgm:cxn modelId="{A6484F49-082B-4D9E-BC10-7ABFD77A3CB5}" type="presParOf" srcId="{0849062B-F7D1-4AD7-B36B-4DB9979FFFF8}" destId="{195D91CD-0029-400D-9F2D-813D75693B45}" srcOrd="1" destOrd="0" presId="urn:microsoft.com/office/officeart/2005/8/layout/orgChart1"/>
    <dgm:cxn modelId="{2DCA50E4-0C77-4035-8EB6-0DB31C8ABABF}" type="presParOf" srcId="{9BF43F1A-0787-4EEF-96DE-4996B0C266EA}" destId="{F7ADCBB1-F204-43B4-9988-E1396CF97136}" srcOrd="1" destOrd="0" presId="urn:microsoft.com/office/officeart/2005/8/layout/orgChart1"/>
    <dgm:cxn modelId="{1D234640-6999-4BC6-8083-140F7738A919}" type="presParOf" srcId="{F7ADCBB1-F204-43B4-9988-E1396CF97136}" destId="{69E351D9-413B-48E7-ABE7-297275606063}" srcOrd="0" destOrd="0" presId="urn:microsoft.com/office/officeart/2005/8/layout/orgChart1"/>
    <dgm:cxn modelId="{8695BD39-56BF-4746-B05E-B38A070022E2}" type="presParOf" srcId="{F7ADCBB1-F204-43B4-9988-E1396CF97136}" destId="{50AF635B-066D-4AC9-9AF7-F7B16BDB8CF1}" srcOrd="1" destOrd="0" presId="urn:microsoft.com/office/officeart/2005/8/layout/orgChart1"/>
    <dgm:cxn modelId="{C0F4296E-97D2-45BA-9480-5635A7199771}" type="presParOf" srcId="{50AF635B-066D-4AC9-9AF7-F7B16BDB8CF1}" destId="{8D769FB1-FF79-48C2-9659-2334EF3714E1}" srcOrd="0" destOrd="0" presId="urn:microsoft.com/office/officeart/2005/8/layout/orgChart1"/>
    <dgm:cxn modelId="{3B3C9A28-CDED-469F-BDCA-E0A6D541AF45}" type="presParOf" srcId="{8D769FB1-FF79-48C2-9659-2334EF3714E1}" destId="{F3639B69-BECF-448D-BEF6-4C117BEF8E18}" srcOrd="0" destOrd="0" presId="urn:microsoft.com/office/officeart/2005/8/layout/orgChart1"/>
    <dgm:cxn modelId="{264E2A9F-2CA5-4BC4-AD85-66B1D5385BF0}" type="presParOf" srcId="{8D769FB1-FF79-48C2-9659-2334EF3714E1}" destId="{B177552B-72B3-4191-95D6-C63F57AB8E12}" srcOrd="1" destOrd="0" presId="urn:microsoft.com/office/officeart/2005/8/layout/orgChart1"/>
    <dgm:cxn modelId="{32E1C0E6-EF0E-48D4-A239-067C1CA6E514}" type="presParOf" srcId="{50AF635B-066D-4AC9-9AF7-F7B16BDB8CF1}" destId="{18B7758F-981F-4D7E-B289-91030196D752}" srcOrd="1" destOrd="0" presId="urn:microsoft.com/office/officeart/2005/8/layout/orgChart1"/>
    <dgm:cxn modelId="{9E0C3B72-3380-4802-A73A-2B8FCF64C90F}" type="presParOf" srcId="{50AF635B-066D-4AC9-9AF7-F7B16BDB8CF1}" destId="{E3840E23-FFE0-496A-A869-998E07F5E799}" srcOrd="2" destOrd="0" presId="urn:microsoft.com/office/officeart/2005/8/layout/orgChart1"/>
    <dgm:cxn modelId="{668D2CE7-3254-4B02-8BB1-D4F3D94FDEF6}" type="presParOf" srcId="{9BF43F1A-0787-4EEF-96DE-4996B0C266EA}" destId="{132FEEAD-75C7-4C96-B396-278FBE18C111}" srcOrd="2" destOrd="0" presId="urn:microsoft.com/office/officeart/2005/8/layout/orgChart1"/>
    <dgm:cxn modelId="{9A3FBEBE-21A6-49C1-92B8-D65D273F5F4E}" type="presParOf" srcId="{5612A81F-79A2-450B-B857-FC900DB2F9D1}" destId="{1007B8F0-60D2-49AC-AE9F-6CF9663602C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3FE712-0D85-4E60-84C9-55CF299DEEF1}">
      <dsp:nvSpPr>
        <dsp:cNvPr id="0" name=""/>
        <dsp:cNvSpPr/>
      </dsp:nvSpPr>
      <dsp:spPr>
        <a:xfrm>
          <a:off x="2438400" y="496"/>
          <a:ext cx="3657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85" tIns="19685" rIns="19685" bIns="19685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3100" kern="1200" dirty="0" smtClean="0"/>
            <a:t>materijalno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3100" kern="1200" dirty="0" smtClean="0"/>
            <a:t>raspadljivo</a:t>
          </a:r>
          <a:endParaRPr lang="en-US" sz="3100" kern="1200" dirty="0"/>
        </a:p>
      </dsp:txBody>
      <dsp:txXfrm>
        <a:off x="2438400" y="242342"/>
        <a:ext cx="2932063" cy="1451073"/>
      </dsp:txXfrm>
    </dsp:sp>
    <dsp:sp modelId="{B968530F-C44B-4BBC-B645-86FCE627CCF2}">
      <dsp:nvSpPr>
        <dsp:cNvPr id="0" name=""/>
        <dsp:cNvSpPr/>
      </dsp:nvSpPr>
      <dsp:spPr>
        <a:xfrm>
          <a:off x="0" y="496"/>
          <a:ext cx="2438400" cy="19347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500" kern="1200" dirty="0" smtClean="0">
              <a:solidFill>
                <a:srgbClr val="FF0000"/>
              </a:solidFill>
            </a:rPr>
            <a:t>Tijelo od zemlje</a:t>
          </a:r>
          <a:endParaRPr lang="en-US" sz="3500" kern="1200" dirty="0">
            <a:solidFill>
              <a:srgbClr val="FF0000"/>
            </a:solidFill>
          </a:endParaRPr>
        </a:p>
      </dsp:txBody>
      <dsp:txXfrm>
        <a:off x="94447" y="94943"/>
        <a:ext cx="2249506" cy="1745871"/>
      </dsp:txXfrm>
    </dsp:sp>
    <dsp:sp modelId="{C9E6248D-1EEB-4BF9-ACB4-7296E87A65DA}">
      <dsp:nvSpPr>
        <dsp:cNvPr id="0" name=""/>
        <dsp:cNvSpPr/>
      </dsp:nvSpPr>
      <dsp:spPr>
        <a:xfrm>
          <a:off x="2438400" y="2128738"/>
          <a:ext cx="3657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85" tIns="19685" rIns="19685" bIns="19685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3100" kern="1200" dirty="0" smtClean="0"/>
            <a:t>razum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3100" kern="1200" dirty="0" smtClean="0"/>
            <a:t>ljubav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3100" kern="1200" dirty="0" err="1" smtClean="0"/>
            <a:t>vjernost..</a:t>
          </a:r>
          <a:r>
            <a:rPr lang="hr-HR" sz="3100" kern="1200" dirty="0" smtClean="0"/>
            <a:t>.</a:t>
          </a:r>
          <a:endParaRPr lang="en-US" sz="3100" kern="1200" dirty="0"/>
        </a:p>
      </dsp:txBody>
      <dsp:txXfrm>
        <a:off x="2438400" y="2370584"/>
        <a:ext cx="2932063" cy="1451073"/>
      </dsp:txXfrm>
    </dsp:sp>
    <dsp:sp modelId="{879F1C6B-D1F8-4486-B822-A67AAD533D3F}">
      <dsp:nvSpPr>
        <dsp:cNvPr id="0" name=""/>
        <dsp:cNvSpPr/>
      </dsp:nvSpPr>
      <dsp:spPr>
        <a:xfrm>
          <a:off x="0" y="2128738"/>
          <a:ext cx="2438400" cy="19347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500" kern="1200" dirty="0" smtClean="0">
              <a:solidFill>
                <a:srgbClr val="002060"/>
              </a:solidFill>
            </a:rPr>
            <a:t>Besmrtna</a:t>
          </a:r>
        </a:p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500" kern="1200" dirty="0" smtClean="0">
              <a:solidFill>
                <a:srgbClr val="002060"/>
              </a:solidFill>
            </a:rPr>
            <a:t>duša</a:t>
          </a:r>
          <a:endParaRPr lang="en-US" sz="3500" kern="1200" dirty="0">
            <a:solidFill>
              <a:srgbClr val="002060"/>
            </a:solidFill>
          </a:endParaRPr>
        </a:p>
      </dsp:txBody>
      <dsp:txXfrm>
        <a:off x="94447" y="2223185"/>
        <a:ext cx="2249506" cy="17458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D4E1E2-1440-4E7B-B689-B8D2701D950F}">
      <dsp:nvSpPr>
        <dsp:cNvPr id="0" name=""/>
        <dsp:cNvSpPr/>
      </dsp:nvSpPr>
      <dsp:spPr>
        <a:xfrm>
          <a:off x="4104141" y="2649752"/>
          <a:ext cx="91440" cy="2742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95583" y="0"/>
              </a:lnTo>
              <a:lnTo>
                <a:pt x="95583" y="2742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B58CEA-ED02-45C1-AD32-604CA575631E}">
      <dsp:nvSpPr>
        <dsp:cNvPr id="0" name=""/>
        <dsp:cNvSpPr/>
      </dsp:nvSpPr>
      <dsp:spPr>
        <a:xfrm>
          <a:off x="1691127" y="0"/>
          <a:ext cx="4917467" cy="2649752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sz="5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Čovjek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sz="5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je od Boga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sz="5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dobio na dar</a:t>
          </a:r>
        </a:p>
      </dsp:txBody>
      <dsp:txXfrm>
        <a:off x="1691127" y="0"/>
        <a:ext cx="4917467" cy="2649752"/>
      </dsp:txXfrm>
    </dsp:sp>
    <dsp:sp modelId="{9C17ECDA-4FE1-4D21-8B4F-C984E99E2B85}">
      <dsp:nvSpPr>
        <dsp:cNvPr id="0" name=""/>
        <dsp:cNvSpPr/>
      </dsp:nvSpPr>
      <dsp:spPr>
        <a:xfrm>
          <a:off x="1740991" y="2924002"/>
          <a:ext cx="4917467" cy="24587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sz="5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dušu</a:t>
          </a:r>
        </a:p>
      </dsp:txBody>
      <dsp:txXfrm>
        <a:off x="1740991" y="2924002"/>
        <a:ext cx="4917467" cy="24587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E351D9-413B-48E7-ABE7-297275606063}">
      <dsp:nvSpPr>
        <dsp:cNvPr id="0" name=""/>
        <dsp:cNvSpPr/>
      </dsp:nvSpPr>
      <dsp:spPr>
        <a:xfrm>
          <a:off x="5528363" y="2873942"/>
          <a:ext cx="91440" cy="4985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85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2B35EC-FF19-4292-9D60-7A7F8834169E}">
      <dsp:nvSpPr>
        <dsp:cNvPr id="0" name=""/>
        <dsp:cNvSpPr/>
      </dsp:nvSpPr>
      <dsp:spPr>
        <a:xfrm>
          <a:off x="4137818" y="1188407"/>
          <a:ext cx="1436265" cy="498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269"/>
              </a:lnTo>
              <a:lnTo>
                <a:pt x="1436265" y="249269"/>
              </a:lnTo>
              <a:lnTo>
                <a:pt x="1436265" y="4985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4E86E2-9332-43C0-A7BE-8ABEA012DE5F}">
      <dsp:nvSpPr>
        <dsp:cNvPr id="0" name=""/>
        <dsp:cNvSpPr/>
      </dsp:nvSpPr>
      <dsp:spPr>
        <a:xfrm>
          <a:off x="2701553" y="1188407"/>
          <a:ext cx="1436265" cy="498538"/>
        </a:xfrm>
        <a:custGeom>
          <a:avLst/>
          <a:gdLst/>
          <a:ahLst/>
          <a:cxnLst/>
          <a:rect l="0" t="0" r="0" b="0"/>
          <a:pathLst>
            <a:path>
              <a:moveTo>
                <a:pt x="1436265" y="0"/>
              </a:moveTo>
              <a:lnTo>
                <a:pt x="1436265" y="249269"/>
              </a:lnTo>
              <a:lnTo>
                <a:pt x="0" y="249269"/>
              </a:lnTo>
              <a:lnTo>
                <a:pt x="0" y="4985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6E7045-D5D8-43A3-9394-61D7008F90C1}">
      <dsp:nvSpPr>
        <dsp:cNvPr id="0" name=""/>
        <dsp:cNvSpPr/>
      </dsp:nvSpPr>
      <dsp:spPr>
        <a:xfrm>
          <a:off x="2950822" y="1411"/>
          <a:ext cx="2373992" cy="1186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hr-HR" sz="37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sz="3700" b="0" i="0" u="none" strike="noStrike" kern="1200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Arial" charset="0"/>
            </a:rPr>
            <a:t>SLOBODU</a:t>
          </a:r>
        </a:p>
      </dsp:txBody>
      <dsp:txXfrm>
        <a:off x="2950822" y="1411"/>
        <a:ext cx="2373992" cy="1186996"/>
      </dsp:txXfrm>
    </dsp:sp>
    <dsp:sp modelId="{E7543897-2C9D-49FE-8052-478BD0C3C0E0}">
      <dsp:nvSpPr>
        <dsp:cNvPr id="0" name=""/>
        <dsp:cNvSpPr/>
      </dsp:nvSpPr>
      <dsp:spPr>
        <a:xfrm>
          <a:off x="1514556" y="1686945"/>
          <a:ext cx="2373992" cy="1186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sz="3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Odlučujemo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sz="3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što činiti</a:t>
          </a:r>
        </a:p>
      </dsp:txBody>
      <dsp:txXfrm>
        <a:off x="1514556" y="1686945"/>
        <a:ext cx="2373992" cy="1186996"/>
      </dsp:txXfrm>
    </dsp:sp>
    <dsp:sp modelId="{42ACDC7D-A6C4-4E3A-AB10-A4B1A5856F8A}">
      <dsp:nvSpPr>
        <dsp:cNvPr id="0" name=""/>
        <dsp:cNvSpPr/>
      </dsp:nvSpPr>
      <dsp:spPr>
        <a:xfrm>
          <a:off x="4387087" y="1686945"/>
          <a:ext cx="2373992" cy="1186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sz="3700" b="1" i="0" u="none" strike="noStrike" kern="1200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  <a:cs typeface="Arial" charset="0"/>
            </a:rPr>
            <a:t>DOBRO</a:t>
          </a:r>
        </a:p>
      </dsp:txBody>
      <dsp:txXfrm>
        <a:off x="4387087" y="1686945"/>
        <a:ext cx="2373992" cy="1186996"/>
      </dsp:txXfrm>
    </dsp:sp>
    <dsp:sp modelId="{F3639B69-BECF-448D-BEF6-4C117BEF8E18}">
      <dsp:nvSpPr>
        <dsp:cNvPr id="0" name=""/>
        <dsp:cNvSpPr/>
      </dsp:nvSpPr>
      <dsp:spPr>
        <a:xfrm>
          <a:off x="4387087" y="3372480"/>
          <a:ext cx="2373992" cy="1186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hr-HR" sz="37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sz="3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ILI ZLO</a:t>
          </a:r>
        </a:p>
      </dsp:txBody>
      <dsp:txXfrm>
        <a:off x="4387087" y="3372480"/>
        <a:ext cx="2373992" cy="1186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88B0E-97BD-42C1-B73A-2E00A6BCBF56}" type="datetimeFigureOut">
              <a:rPr lang="hr-HR" smtClean="0"/>
              <a:pPr/>
              <a:t>7.2.2014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D0DAE-D8C4-4586-BC23-6DF7B383212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929226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04F05-1743-46D5-B516-4DD145F148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E090E-495F-4197-965D-976AA08916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137CF-296B-47C9-87A8-77883DBDE8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F1CB384-B360-48FA-B486-82BA93B1ED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2ACBC25-815C-4D4B-9B54-8D37FB0BD6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AE645-1223-4B8D-B1AE-6B0A81FBD3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8DB71-7BB6-4E13-8E81-FFA997995D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AAB9B-D24C-4EA3-95D6-C5B0171300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82332B-653B-4BED-974D-7B02B0D74C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543F8-0775-438F-AA2E-DB362FD4E2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3F865-94E7-4299-B7A8-78BA9D58EC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F4F08-92E7-4895-9302-1AFBAFD961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E1804-1A02-406D-B586-345E53BC34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C1F7D63-0EF8-43FF-BFD6-B106A8A1925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Marica\Documents\marica%20&#353;kola\pjesme%20copy\klasika\04.%20Estate%20-%20Allegro%20non%20Moto.mp3" TargetMode="External"/><Relationship Id="rId1" Type="http://schemas.openxmlformats.org/officeDocument/2006/relationships/audio" Target="file:///C:\Users\Marica\Documents\marica%20&#353;kola\PRiPrEmE\8.r%20pripreme\3.III.%20Tajna%20svijeta%20i%20&#269;ovjeka%20u%20svjetlu%20Biblije\4%20&#268;ovjek%20je%20slika%20Bo&#382;ja\06%20Oceano.wma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841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b="1" dirty="0" smtClean="0">
                <a:solidFill>
                  <a:srgbClr val="FF0000"/>
                </a:solidFill>
              </a:rPr>
              <a:t>ČOVJEK JE SLIKA BOŽJA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7" name="Rezervirano mjesto sadržaja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...i</a:t>
            </a:r>
            <a:r>
              <a:rPr lang="hr-HR" dirty="0"/>
              <a:t> još nam je </a:t>
            </a:r>
            <a:r>
              <a:rPr lang="hr-HR" dirty="0" smtClean="0"/>
              <a:t>darovao:</a:t>
            </a:r>
            <a:endParaRPr lang="hr-HR" dirty="0"/>
          </a:p>
        </p:txBody>
      </p:sp>
      <p:graphicFrame>
        <p:nvGraphicFramePr>
          <p:cNvPr id="2" name="Dijagram 1"/>
          <p:cNvGraphicFramePr/>
          <p:nvPr/>
        </p:nvGraphicFramePr>
        <p:xfrm>
          <a:off x="468313" y="1412875"/>
          <a:ext cx="8275637" cy="4560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“I reče Bog: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”Nije dobro da čovjek bude sam....</a:t>
            </a:r>
          </a:p>
          <a:p>
            <a:r>
              <a:rPr lang="hr-HR" dirty="0" smtClean="0"/>
              <a:t>Od rebra što ga je uzeo čovjeku napravi Bog ženu...”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osobno </a:t>
            </a:r>
            <a:r>
              <a:rPr lang="hr-HR" dirty="0" smtClean="0"/>
              <a:t>zajedništvo</a:t>
            </a:r>
          </a:p>
          <a:p>
            <a:r>
              <a:rPr lang="hr-HR" dirty="0" smtClean="0"/>
              <a:t>ljubav </a:t>
            </a:r>
            <a:r>
              <a:rPr lang="hr-HR" dirty="0" smtClean="0"/>
              <a:t>muškarca i žene</a:t>
            </a:r>
          </a:p>
          <a:p>
            <a:r>
              <a:rPr lang="hr-HR" dirty="0" smtClean="0"/>
              <a:t>stvaranje </a:t>
            </a:r>
            <a:r>
              <a:rPr lang="hr-HR" dirty="0" smtClean="0"/>
              <a:t>potomstva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zervirano mjesto sadržaja 2"/>
          <p:cNvSpPr>
            <a:spLocks noGrp="1"/>
          </p:cNvSpPr>
          <p:nvPr>
            <p:ph idx="1"/>
          </p:nvPr>
        </p:nvSpPr>
        <p:spPr>
          <a:xfrm>
            <a:off x="428625" y="714375"/>
            <a:ext cx="8229600" cy="45259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hr-HR" sz="4000" smtClean="0"/>
              <a:t> Čovjek je jedinstveno biće:</a:t>
            </a:r>
          </a:p>
          <a:p>
            <a:pPr algn="ctr" eaLnBrk="1" hangingPunct="1">
              <a:buFont typeface="Arial" charset="0"/>
              <a:buNone/>
            </a:pPr>
            <a:r>
              <a:rPr lang="hr-HR" sz="4000" b="1" smtClean="0"/>
              <a:t>MUŠKARAC I ŽENA</a:t>
            </a:r>
            <a:endParaRPr lang="hr-HR" sz="4000" smtClean="0"/>
          </a:p>
        </p:txBody>
      </p:sp>
      <p:pic>
        <p:nvPicPr>
          <p:cNvPr id="22530" name="Picture 2" descr="firstkissbyumbrellalenoha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2276443"/>
            <a:ext cx="3714776" cy="45815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zervirano mjesto sadržaja 2"/>
          <p:cNvSpPr>
            <a:spLocks noGrp="1"/>
          </p:cNvSpPr>
          <p:nvPr>
            <p:ph idx="1"/>
          </p:nvPr>
        </p:nvSpPr>
        <p:spPr>
          <a:xfrm>
            <a:off x="428625" y="571500"/>
            <a:ext cx="8229600" cy="45259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hr-HR" sz="4000" smtClean="0"/>
              <a:t>Jedno bez drugog ne može opstojati.</a:t>
            </a:r>
          </a:p>
          <a:p>
            <a:pPr algn="ctr" eaLnBrk="1" hangingPunct="1">
              <a:buFont typeface="Arial" charset="0"/>
              <a:buNone/>
            </a:pPr>
            <a:r>
              <a:rPr lang="hr-HR" sz="4000" smtClean="0"/>
              <a:t>Savršen i potpun muškarac jest tek muškarac vezan uz ženu, sposoban za ženidbu i produljenje vrste.</a:t>
            </a:r>
          </a:p>
          <a:p>
            <a:pPr eaLnBrk="1" hangingPunct="1">
              <a:buFont typeface="Arial" charset="0"/>
              <a:buNone/>
            </a:pPr>
            <a:endParaRPr lang="hr-HR" smtClean="0"/>
          </a:p>
        </p:txBody>
      </p:sp>
      <p:pic>
        <p:nvPicPr>
          <p:cNvPr id="21510" name="Picture 6" descr="http://www.ljepota.ba/upload/vijesti/baka-i-dj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717032"/>
            <a:ext cx="4071966" cy="3057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“</a:t>
            </a:r>
            <a:r>
              <a:rPr lang="hr-HR" i="1" dirty="0" smtClean="0"/>
              <a:t>Stoga će čovjek ostaviti oca i majku da prione uza svoju ženu i bit će njih </a:t>
            </a:r>
            <a:r>
              <a:rPr lang="hr-HR" i="1" dirty="0" smtClean="0"/>
              <a:t>dvoje jedno </a:t>
            </a:r>
            <a:r>
              <a:rPr lang="hr-HR" i="1" dirty="0" smtClean="0"/>
              <a:t>tijelo”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zervirano mjesto sadržaja 2"/>
          <p:cNvSpPr>
            <a:spLocks noGrp="1"/>
          </p:cNvSpPr>
          <p:nvPr>
            <p:ph idx="1"/>
          </p:nvPr>
        </p:nvSpPr>
        <p:spPr>
          <a:xfrm>
            <a:off x="571500" y="642938"/>
            <a:ext cx="8229600" cy="478631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hr-HR" sz="4000" smtClean="0"/>
              <a:t>Cilj </a:t>
            </a:r>
            <a:r>
              <a:rPr lang="hr-HR" sz="4000" b="1" smtClean="0"/>
              <a:t>ženidbe</a:t>
            </a:r>
            <a:r>
              <a:rPr lang="hr-HR" sz="4000" smtClean="0"/>
              <a:t> prema Post 1:</a:t>
            </a:r>
          </a:p>
          <a:p>
            <a:pPr eaLnBrk="1" hangingPunct="1">
              <a:buFont typeface="Arial" charset="0"/>
              <a:buNone/>
            </a:pPr>
            <a:endParaRPr lang="hr-HR" sz="4000" smtClean="0"/>
          </a:p>
          <a:p>
            <a:pPr eaLnBrk="1" hangingPunct="1"/>
            <a:endParaRPr lang="hr-HR" smtClean="0"/>
          </a:p>
        </p:txBody>
      </p:sp>
      <p:sp>
        <p:nvSpPr>
          <p:cNvPr id="5" name="Zaobljeni pravokutnik 4"/>
          <p:cNvSpPr/>
          <p:nvPr/>
        </p:nvSpPr>
        <p:spPr>
          <a:xfrm>
            <a:off x="357188" y="2071688"/>
            <a:ext cx="2500312" cy="1285875"/>
          </a:xfrm>
          <a:prstGeom prst="round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000" dirty="0" smtClean="0"/>
              <a:t>uzajamna </a:t>
            </a:r>
            <a:r>
              <a:rPr lang="hr-HR" sz="3000" dirty="0"/>
              <a:t>pomoć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dirty="0"/>
          </a:p>
        </p:txBody>
      </p:sp>
      <p:sp>
        <p:nvSpPr>
          <p:cNvPr id="6" name="Zaobljeni pravokutnik 5"/>
          <p:cNvSpPr/>
          <p:nvPr/>
        </p:nvSpPr>
        <p:spPr>
          <a:xfrm>
            <a:off x="4857750" y="1428750"/>
            <a:ext cx="4071938" cy="20716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000" dirty="0" smtClean="0">
                <a:solidFill>
                  <a:schemeClr val="tx1"/>
                </a:solidFill>
              </a:rPr>
              <a:t>upotpunjavanje osobnosti muškarca i žene</a:t>
            </a:r>
            <a:endParaRPr lang="hr-HR" sz="3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7" name="Zaobljeni pravokutnik 6"/>
          <p:cNvSpPr/>
          <p:nvPr/>
        </p:nvSpPr>
        <p:spPr>
          <a:xfrm>
            <a:off x="928688" y="4143375"/>
            <a:ext cx="4000500" cy="1357313"/>
          </a:xfrm>
          <a:prstGeom prst="round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000" dirty="0" smtClean="0"/>
              <a:t>rađanje </a:t>
            </a:r>
            <a:r>
              <a:rPr lang="hr-HR" sz="3000" dirty="0"/>
              <a:t>novog čovjeka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dirty="0"/>
          </a:p>
        </p:txBody>
      </p:sp>
      <p:pic>
        <p:nvPicPr>
          <p:cNvPr id="9" name="Picture 2" descr="http://utopiandreamer.files.wordpress.com/2007/03/baby-lo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3505177"/>
            <a:ext cx="2857520" cy="33528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0" name="Ravni poveznik sa strelicom 9"/>
          <p:cNvCxnSpPr/>
          <p:nvPr/>
        </p:nvCxnSpPr>
        <p:spPr>
          <a:xfrm rot="5400000">
            <a:off x="1893094" y="1321594"/>
            <a:ext cx="571500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sa strelicom 11"/>
          <p:cNvCxnSpPr/>
          <p:nvPr/>
        </p:nvCxnSpPr>
        <p:spPr>
          <a:xfrm rot="5400000">
            <a:off x="2355851" y="2714625"/>
            <a:ext cx="243046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ni poveznik sa strelicom 14"/>
          <p:cNvCxnSpPr/>
          <p:nvPr/>
        </p:nvCxnSpPr>
        <p:spPr>
          <a:xfrm rot="16200000" flipH="1">
            <a:off x="4286250" y="1285875"/>
            <a:ext cx="428625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zervirano mjesto sadržaja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126038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hr-HR" sz="3000" dirty="0" smtClean="0"/>
              <a:t>Ženidba je od </a:t>
            </a:r>
            <a:r>
              <a:rPr lang="hr-HR" sz="3000" dirty="0" smtClean="0"/>
              <a:t>Boga ustanovljena kao:</a:t>
            </a:r>
            <a:endParaRPr lang="hr-HR" sz="3000" dirty="0" smtClean="0"/>
          </a:p>
        </p:txBody>
      </p:sp>
      <p:sp>
        <p:nvSpPr>
          <p:cNvPr id="4" name="Zaobljeni pravokutnik 3"/>
          <p:cNvSpPr/>
          <p:nvPr/>
        </p:nvSpPr>
        <p:spPr>
          <a:xfrm>
            <a:off x="1428750" y="2500313"/>
            <a:ext cx="2357438" cy="714375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000" dirty="0" smtClean="0"/>
              <a:t>sveta</a:t>
            </a:r>
            <a:endParaRPr lang="hr-HR" sz="3000" dirty="0"/>
          </a:p>
        </p:txBody>
      </p:sp>
      <p:sp>
        <p:nvSpPr>
          <p:cNvPr id="5" name="Zaobljeni pravokutnik 4"/>
          <p:cNvSpPr/>
          <p:nvPr/>
        </p:nvSpPr>
        <p:spPr>
          <a:xfrm>
            <a:off x="4643438" y="2500313"/>
            <a:ext cx="3000375" cy="928687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000" dirty="0" smtClean="0"/>
              <a:t>nerazrješiva</a:t>
            </a:r>
            <a:endParaRPr lang="hr-HR" sz="3000" dirty="0"/>
          </a:p>
        </p:txBody>
      </p:sp>
      <p:pic>
        <p:nvPicPr>
          <p:cNvPr id="7" name="Picture 4" descr="http://ornellas.apanela.com/dokuwiki/_media/artwork:rin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593" y="3643314"/>
            <a:ext cx="4018357" cy="32146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8" name="Ravni poveznik sa strelicom 7"/>
          <p:cNvCxnSpPr/>
          <p:nvPr/>
        </p:nvCxnSpPr>
        <p:spPr>
          <a:xfrm rot="5400000">
            <a:off x="3071813" y="1714500"/>
            <a:ext cx="57150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sa strelicom 9"/>
          <p:cNvCxnSpPr/>
          <p:nvPr/>
        </p:nvCxnSpPr>
        <p:spPr>
          <a:xfrm>
            <a:off x="4572000" y="1785938"/>
            <a:ext cx="857250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ctrTitle"/>
          </p:nvPr>
        </p:nvSpPr>
        <p:spPr>
          <a:xfrm>
            <a:off x="785813" y="357188"/>
            <a:ext cx="7772400" cy="4000500"/>
          </a:xfrm>
        </p:spPr>
        <p:txBody>
          <a:bodyPr/>
          <a:lstStyle/>
          <a:p>
            <a:pPr eaLnBrk="1" hangingPunct="1"/>
            <a:r>
              <a:rPr lang="hr-HR" smtClean="0"/>
              <a:t>Čovjek je vrhunac stvaranja!</a:t>
            </a:r>
            <a:br>
              <a:rPr lang="hr-HR" smtClean="0"/>
            </a:br>
            <a:r>
              <a:rPr lang="hr-HR" smtClean="0"/>
              <a:t/>
            </a:r>
            <a:br>
              <a:rPr lang="hr-HR" smtClean="0"/>
            </a:br>
            <a:r>
              <a:rPr lang="hr-HR" smtClean="0"/>
              <a:t>Gospodar svega što je prije njega stvoreno.</a:t>
            </a:r>
            <a:br>
              <a:rPr lang="hr-HR" smtClean="0"/>
            </a:br>
            <a:endParaRPr lang="hr-HR" smtClean="0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3500438"/>
            <a:ext cx="4667272" cy="3116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zervirano mjesto sadržaja 2"/>
          <p:cNvSpPr>
            <a:spLocks noGrp="1"/>
          </p:cNvSpPr>
          <p:nvPr>
            <p:ph idx="1"/>
          </p:nvPr>
        </p:nvSpPr>
        <p:spPr>
          <a:xfrm>
            <a:off x="357188" y="428625"/>
            <a:ext cx="8229600" cy="21859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hr-HR" smtClean="0"/>
              <a:t>    </a:t>
            </a:r>
            <a:r>
              <a:rPr lang="hr-HR" sz="4000" smtClean="0"/>
              <a:t>Čovjekova sličnost Bogu postigla je svoj vrhunac i puninu u osobi ISUSA KRISTA, u njegovom utjelovljenju!</a:t>
            </a:r>
            <a:endParaRPr lang="hr-HR" smtClean="0"/>
          </a:p>
          <a:p>
            <a:pPr eaLnBrk="1" hangingPunct="1"/>
            <a:endParaRPr lang="hr-HR" smtClean="0"/>
          </a:p>
        </p:txBody>
      </p:sp>
      <p:pic>
        <p:nvPicPr>
          <p:cNvPr id="4" name="Slika 3" descr="C:\Documents and Settings\Marija\My Documents\My Pictures\Isus\JES-1005.T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420484"/>
            <a:ext cx="3000396" cy="44291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zervirano mjesto sadržaja 2"/>
          <p:cNvSpPr>
            <a:spLocks noGrp="1"/>
          </p:cNvSpPr>
          <p:nvPr>
            <p:ph idx="1"/>
          </p:nvPr>
        </p:nvSpPr>
        <p:spPr>
          <a:xfrm>
            <a:off x="1331640" y="0"/>
            <a:ext cx="5854973" cy="6097589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hr-HR" dirty="0" smtClean="0"/>
              <a:t>Čovječe, pazi </a:t>
            </a:r>
          </a:p>
          <a:p>
            <a:pPr algn="ctr" eaLnBrk="1" hangingPunct="1">
              <a:buFont typeface="Arial" charset="0"/>
              <a:buNone/>
            </a:pPr>
            <a:r>
              <a:rPr lang="hr-HR" dirty="0" smtClean="0"/>
              <a:t>Da ne ideš malen ispod zvijezda!</a:t>
            </a:r>
          </a:p>
          <a:p>
            <a:pPr algn="ctr" eaLnBrk="1" hangingPunct="1">
              <a:buFont typeface="Arial" charset="0"/>
              <a:buNone/>
            </a:pPr>
            <a:r>
              <a:rPr lang="hr-HR" dirty="0" smtClean="0"/>
              <a:t>Pusti da cijelog tebe prođe blaga svjetlost zvijezda! Da ni za čim ne žališ</a:t>
            </a:r>
          </a:p>
          <a:p>
            <a:pPr algn="ctr" eaLnBrk="1" hangingPunct="1">
              <a:buFont typeface="Arial" charset="0"/>
              <a:buNone/>
            </a:pPr>
            <a:r>
              <a:rPr lang="hr-HR" dirty="0" smtClean="0"/>
              <a:t>Kad se budeš zadnjim pogledima</a:t>
            </a:r>
          </a:p>
          <a:p>
            <a:pPr algn="ctr" eaLnBrk="1" hangingPunct="1">
              <a:buFont typeface="Arial" charset="0"/>
              <a:buNone/>
            </a:pPr>
            <a:r>
              <a:rPr lang="hr-HR" dirty="0" smtClean="0"/>
              <a:t>Rastajao od zvijezda!</a:t>
            </a:r>
          </a:p>
          <a:p>
            <a:pPr algn="ctr" eaLnBrk="1" hangingPunct="1">
              <a:buFont typeface="Arial" charset="0"/>
              <a:buNone/>
            </a:pPr>
            <a:r>
              <a:rPr lang="hr-HR" dirty="0" smtClean="0"/>
              <a:t>Na svom koncu mjesto u </a:t>
            </a:r>
          </a:p>
          <a:p>
            <a:pPr algn="ctr" eaLnBrk="1" hangingPunct="1">
              <a:buFont typeface="Arial" charset="0"/>
              <a:buNone/>
            </a:pPr>
            <a:r>
              <a:rPr lang="hr-HR" dirty="0" smtClean="0"/>
              <a:t>Prah prijeđi sav u zvijezde!</a:t>
            </a:r>
          </a:p>
          <a:p>
            <a:pPr algn="ctr" eaLnBrk="1" hangingPunct="1">
              <a:buFont typeface="Arial" charset="0"/>
              <a:buNone/>
            </a:pPr>
            <a:endParaRPr lang="hr-HR" dirty="0" smtClean="0"/>
          </a:p>
          <a:p>
            <a:pPr algn="ctr" eaLnBrk="1" hangingPunct="1">
              <a:buFont typeface="Arial" charset="0"/>
              <a:buNone/>
            </a:pPr>
            <a:endParaRPr lang="hr-HR" sz="4000" dirty="0" smtClean="0"/>
          </a:p>
        </p:txBody>
      </p:sp>
      <p:pic>
        <p:nvPicPr>
          <p:cNvPr id="4" name="06 Oceano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50" y="928688"/>
            <a:ext cx="304800" cy="304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04. Estate - Allegro non Moto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1043608" y="623731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30671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zervirano mjesto sadržaja 2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4832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hr-HR" sz="4000" dirty="0" smtClean="0"/>
              <a:t>„On je slika nevidljivog Boga i prvorođeni prije sveg stvorenja“ </a:t>
            </a:r>
          </a:p>
          <a:p>
            <a:pPr algn="ctr" eaLnBrk="1" hangingPunct="1">
              <a:buFont typeface="Arial" charset="0"/>
              <a:buNone/>
            </a:pPr>
            <a:r>
              <a:rPr lang="hr-HR" sz="4000" dirty="0" smtClean="0"/>
              <a:t>(Kol 1,15)</a:t>
            </a:r>
          </a:p>
          <a:p>
            <a:r>
              <a:rPr lang="hr-HR" dirty="0"/>
              <a:t>„On je odraz Boga i odsjev slave Božje</a:t>
            </a:r>
            <a:r>
              <a:rPr lang="hr-HR" dirty="0" smtClean="0"/>
              <a:t>“</a:t>
            </a:r>
          </a:p>
          <a:p>
            <a:r>
              <a:rPr lang="hr-HR" dirty="0"/>
              <a:t>„Svaki čovjek osobito kršćanin, mora težiti da postane sličan slici jedinorođenoga Sina Božjega“ (Rim 8,29)</a:t>
            </a:r>
          </a:p>
          <a:p>
            <a:endParaRPr lang="hr-HR" dirty="0"/>
          </a:p>
          <a:p>
            <a:pPr eaLnBrk="1" hangingPunct="1"/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Ponovimo!</a:t>
            </a:r>
          </a:p>
        </p:txBody>
      </p:sp>
      <p:sp>
        <p:nvSpPr>
          <p:cNvPr id="13315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001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hr-HR" sz="4000" smtClean="0"/>
              <a:t>U čemu je čovjekova sličnost s Bogom?</a:t>
            </a:r>
          </a:p>
          <a:p>
            <a:pPr eaLnBrk="1" hangingPunct="1">
              <a:buFont typeface="Arial" charset="0"/>
              <a:buNone/>
            </a:pPr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625" y="1071563"/>
            <a:ext cx="8229600" cy="18573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Što tebi osobno znači tvoja </a:t>
            </a:r>
            <a:r>
              <a:rPr lang="hr-HR" dirty="0" smtClean="0"/>
              <a:t>obitelj?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Što </a:t>
            </a:r>
            <a:r>
              <a:rPr lang="hr-HR" dirty="0" smtClean="0"/>
              <a:t>ti se osobito sviđa, a što bi promijenio/</a:t>
            </a:r>
            <a:r>
              <a:rPr lang="hr-HR" dirty="0" err="1" smtClean="0"/>
              <a:t>la</a:t>
            </a:r>
            <a:r>
              <a:rPr lang="hr-HR" dirty="0" smtClean="0"/>
              <a:t> kod svojih roditelja?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ZADATAK:</a:t>
            </a:r>
          </a:p>
        </p:txBody>
      </p:sp>
      <p:sp>
        <p:nvSpPr>
          <p:cNvPr id="1536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4311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hr-HR" sz="4000" smtClean="0"/>
              <a:t>Napiši kratku molitvu (zahvalu Bogu) za svoju obitelj, svoje roditelje, braću i sestre!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DOMAĆA ZADAĆA</a:t>
            </a:r>
          </a:p>
        </p:txBody>
      </p:sp>
      <p:sp>
        <p:nvSpPr>
          <p:cNvPr id="19459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574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hr-HR" sz="4000" dirty="0" smtClean="0"/>
              <a:t>Napiši svoje razmišljanje na temu: </a:t>
            </a:r>
          </a:p>
          <a:p>
            <a:pPr algn="ctr" eaLnBrk="1" hangingPunct="1">
              <a:buFont typeface="Arial" charset="0"/>
              <a:buNone/>
            </a:pPr>
            <a:r>
              <a:rPr lang="hr-HR" sz="4000" dirty="0" smtClean="0"/>
              <a:t>“Čovječe, pazi da ne ideš malen ispod zvijezda</a:t>
            </a:r>
            <a:r>
              <a:rPr lang="hr-HR" dirty="0" smtClean="0"/>
              <a:t>!”</a:t>
            </a:r>
          </a:p>
          <a:p>
            <a:pPr algn="ctr" eaLnBrk="1" hangingPunct="1">
              <a:buFont typeface="Arial" charset="0"/>
              <a:buNone/>
            </a:pPr>
            <a:endParaRPr lang="hr-HR" dirty="0" smtClean="0"/>
          </a:p>
          <a:p>
            <a:pPr algn="ctr" eaLnBrk="1" hangingPunct="1">
              <a:buFont typeface="Arial" charset="0"/>
              <a:buNone/>
            </a:pPr>
            <a:r>
              <a:rPr lang="hr-HR" dirty="0" smtClean="0"/>
              <a:t>ILI </a:t>
            </a:r>
            <a:endParaRPr lang="hr-HR" dirty="0" smtClean="0"/>
          </a:p>
          <a:p>
            <a:pPr algn="ctr" eaLnBrk="1" hangingPunct="1">
              <a:buFont typeface="Arial" charset="0"/>
              <a:buNone/>
            </a:pPr>
            <a:r>
              <a:rPr lang="hr-HR" sz="4000" dirty="0" smtClean="0"/>
              <a:t>“ Ja sam stvoren na sliku Božju!”</a:t>
            </a:r>
          </a:p>
          <a:p>
            <a:pPr algn="ctr" eaLnBrk="1" hangingPunct="1">
              <a:buFont typeface="Arial" charset="0"/>
              <a:buNone/>
            </a:pPr>
            <a:endParaRPr lang="hr-HR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castria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30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BOŽE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b="1" i="1" dirty="0">
                <a:latin typeface="Monotype Corsiva" pitchFamily="66" charset="0"/>
              </a:rPr>
              <a:t>jer se za nas brineš,</a:t>
            </a:r>
          </a:p>
          <a:p>
            <a:r>
              <a:rPr lang="hr-HR" b="1" i="1" dirty="0" smtClean="0">
                <a:latin typeface="Monotype Corsiva" pitchFamily="66" charset="0"/>
              </a:rPr>
              <a:t>jer </a:t>
            </a:r>
            <a:r>
              <a:rPr lang="hr-HR" b="1" i="1" dirty="0">
                <a:latin typeface="Monotype Corsiva" pitchFamily="66" charset="0"/>
              </a:rPr>
              <a:t>za tebe živimo,</a:t>
            </a:r>
          </a:p>
          <a:p>
            <a:r>
              <a:rPr lang="hr-HR" b="1" i="1" dirty="0" smtClean="0">
                <a:latin typeface="Monotype Corsiva" pitchFamily="66" charset="0"/>
              </a:rPr>
              <a:t>jer </a:t>
            </a:r>
            <a:r>
              <a:rPr lang="hr-HR" b="1" i="1" dirty="0">
                <a:latin typeface="Monotype Corsiva" pitchFamily="66" charset="0"/>
              </a:rPr>
              <a:t>naš mali svijet </a:t>
            </a:r>
            <a:r>
              <a:rPr lang="hr-HR" b="1" i="1" dirty="0" smtClean="0">
                <a:latin typeface="Monotype Corsiva" pitchFamily="66" charset="0"/>
              </a:rPr>
              <a:t> </a:t>
            </a:r>
            <a:endParaRPr lang="hr-HR" b="1" i="1" dirty="0">
              <a:latin typeface="Monotype Corsiva" pitchFamily="66" charset="0"/>
            </a:endParaRPr>
          </a:p>
          <a:p>
            <a:r>
              <a:rPr lang="hr-HR" b="1" i="1" dirty="0" smtClean="0">
                <a:latin typeface="Monotype Corsiva" pitchFamily="66" charset="0"/>
              </a:rPr>
              <a:t>u </a:t>
            </a:r>
            <a:r>
              <a:rPr lang="hr-HR" b="1" i="1" dirty="0">
                <a:latin typeface="Monotype Corsiva" pitchFamily="66" charset="0"/>
              </a:rPr>
              <a:t>tebi  ima svoj red,</a:t>
            </a:r>
          </a:p>
          <a:p>
            <a:r>
              <a:rPr lang="hr-HR" b="1" i="1" dirty="0" smtClean="0">
                <a:latin typeface="Monotype Corsiva" pitchFamily="66" charset="0"/>
              </a:rPr>
              <a:t>a </a:t>
            </a:r>
            <a:r>
              <a:rPr lang="hr-HR" b="1" i="1" dirty="0">
                <a:latin typeface="Monotype Corsiva" pitchFamily="66" charset="0"/>
              </a:rPr>
              <a:t>veliki svijet leži u tvojoj ruci,</a:t>
            </a:r>
          </a:p>
          <a:p>
            <a:r>
              <a:rPr lang="hr-HR" b="1" i="1" smtClean="0">
                <a:latin typeface="Monotype Corsiva" pitchFamily="66" charset="0"/>
              </a:rPr>
              <a:t>zovemo </a:t>
            </a:r>
            <a:r>
              <a:rPr lang="hr-HR" b="1" i="1" dirty="0">
                <a:latin typeface="Monotype Corsiva" pitchFamily="66" charset="0"/>
              </a:rPr>
              <a:t>te</a:t>
            </a:r>
            <a:r>
              <a:rPr lang="hr-HR" b="1" i="1" dirty="0">
                <a:solidFill>
                  <a:srgbClr val="FF0000"/>
                </a:solidFill>
                <a:latin typeface="Monotype Corsiva" pitchFamily="66" charset="0"/>
              </a:rPr>
              <a:t> dobri Oče i Stvoritelju!</a:t>
            </a:r>
            <a:endParaRPr lang="hr-HR" b="1" i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4311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hr-HR" sz="4000" dirty="0" smtClean="0"/>
              <a:t>					A. B. Šimić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rva slika 2"/>
          <p:cNvPicPr>
            <a:picLocks noChangeAspect="1" noChangeArrowheads="1"/>
          </p:cNvPicPr>
          <p:nvPr/>
        </p:nvPicPr>
        <p:blipFill>
          <a:blip r:embed="rId2" cstate="print"/>
          <a:srcRect l="3050"/>
          <a:stretch>
            <a:fillRect/>
          </a:stretch>
        </p:blipFill>
        <p:spPr bwMode="auto">
          <a:xfrm>
            <a:off x="4357686" y="142852"/>
            <a:ext cx="4786314" cy="6715148"/>
          </a:xfrm>
          <a:prstGeom prst="rect">
            <a:avLst/>
          </a:prstGeom>
          <a:noFill/>
        </p:spPr>
      </p:pic>
      <p:sp>
        <p:nvSpPr>
          <p:cNvPr id="4111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ČOVJEK </a:t>
            </a:r>
            <a:r>
              <a:rPr lang="hr-HR" dirty="0" smtClean="0"/>
              <a:t>je slika BOŽJA</a:t>
            </a:r>
            <a:endParaRPr lang="hr-HR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”</a:t>
            </a:r>
            <a:r>
              <a:rPr lang="hr-HR" dirty="0" smtClean="0"/>
              <a:t>Na svoju sliku stvori Bog čovjeka</a:t>
            </a:r>
          </a:p>
          <a:p>
            <a:r>
              <a:rPr lang="hr-HR" dirty="0" smtClean="0"/>
              <a:t>...muško i žensko stvori ih”</a:t>
            </a:r>
          </a:p>
          <a:p>
            <a:pPr>
              <a:buNone/>
            </a:pPr>
            <a:r>
              <a:rPr lang="hr-HR" dirty="0" smtClean="0"/>
              <a:t>             Post 1,</a:t>
            </a:r>
            <a:r>
              <a:rPr lang="hr-HR" sz="2000" dirty="0" smtClean="0"/>
              <a:t>27-28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3940180"/>
          </a:xfrm>
        </p:spPr>
        <p:txBody>
          <a:bodyPr/>
          <a:lstStyle/>
          <a:p>
            <a:r>
              <a:rPr lang="hr-HR" dirty="0" smtClean="0"/>
              <a:t>“Jahve,Bog,napravi čovjeka od praha zemaljskog i u nosnice mu udahne dah života.</a:t>
            </a:r>
            <a:br>
              <a:rPr lang="hr-HR" dirty="0" smtClean="0"/>
            </a:br>
            <a:r>
              <a:rPr lang="hr-HR" dirty="0" smtClean="0"/>
              <a:t>Tako postane čovjek živa duša”</a:t>
            </a:r>
            <a:br>
              <a:rPr lang="hr-HR" dirty="0" smtClean="0"/>
            </a:br>
            <a:r>
              <a:rPr lang="hr-HR" dirty="0" smtClean="0"/>
              <a:t>Post 2,7</a:t>
            </a:r>
            <a:br>
              <a:rPr lang="hr-HR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Pitajmo </a:t>
            </a:r>
            <a:r>
              <a:rPr lang="hr-HR" dirty="0"/>
              <a:t>se……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>
                <a:solidFill>
                  <a:schemeClr val="accent2"/>
                </a:solidFill>
              </a:rPr>
              <a:t> </a:t>
            </a:r>
            <a:r>
              <a:rPr lang="hr-HR" dirty="0" smtClean="0">
                <a:solidFill>
                  <a:schemeClr val="accent2"/>
                </a:solidFill>
              </a:rPr>
              <a:t>Po čemu je čovjek sličan Bogu?</a:t>
            </a:r>
          </a:p>
          <a:p>
            <a:r>
              <a:rPr lang="hr-HR" dirty="0">
                <a:solidFill>
                  <a:schemeClr val="accent2"/>
                </a:solidFill>
              </a:rPr>
              <a:t> </a:t>
            </a:r>
            <a:r>
              <a:rPr lang="hr-HR" dirty="0" smtClean="0">
                <a:solidFill>
                  <a:schemeClr val="accent2"/>
                </a:solidFill>
              </a:rPr>
              <a:t>Što ga</a:t>
            </a:r>
            <a:r>
              <a:rPr lang="hr-HR" i="1" dirty="0" smtClean="0">
                <a:solidFill>
                  <a:schemeClr val="accent2"/>
                </a:solidFill>
              </a:rPr>
              <a:t> /čovjeka/</a:t>
            </a:r>
            <a:r>
              <a:rPr lang="hr-HR" dirty="0" smtClean="0">
                <a:solidFill>
                  <a:schemeClr val="accent2"/>
                </a:solidFill>
              </a:rPr>
              <a:t> razlikuje od ostalih živih bića?</a:t>
            </a:r>
          </a:p>
          <a:p>
            <a:r>
              <a:rPr lang="hr-HR" dirty="0" smtClean="0">
                <a:solidFill>
                  <a:schemeClr val="accent2"/>
                </a:solidFill>
              </a:rPr>
              <a:t> Kako je čovjek stvoren?</a:t>
            </a:r>
          </a:p>
          <a:p>
            <a:pPr>
              <a:buNone/>
            </a:pPr>
            <a:endParaRPr lang="hr-HR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Kako je čovjek stvoren?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415674035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Organization Chart 4"/>
          <p:cNvGrpSpPr>
            <a:grpSpLocks noChangeAspect="1"/>
          </p:cNvGrpSpPr>
          <p:nvPr/>
        </p:nvGrpSpPr>
        <p:grpSpPr bwMode="auto">
          <a:xfrm>
            <a:off x="456993" y="357028"/>
            <a:ext cx="8229600" cy="6153175"/>
            <a:chOff x="532" y="1253"/>
            <a:chExt cx="4853" cy="2589"/>
          </a:xfrm>
        </p:grpSpPr>
        <p:graphicFrame>
          <p:nvGraphicFramePr>
            <p:cNvPr id="8" name="Diagram 7"/>
            <p:cNvGraphicFramePr/>
            <p:nvPr/>
          </p:nvGraphicFramePr>
          <p:xfrm>
            <a:off x="532" y="1253"/>
            <a:ext cx="4853" cy="258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7" name="AutoShape 13"/>
            <p:cNvSpPr>
              <a:spLocks noChangeArrowheads="1"/>
            </p:cNvSpPr>
            <p:nvPr/>
          </p:nvSpPr>
          <p:spPr bwMode="auto">
            <a:xfrm>
              <a:off x="810" y="3207"/>
              <a:ext cx="3583" cy="635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r-HR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Da može </a:t>
              </a:r>
              <a:r>
                <a:rPr kumimoji="0" lang="hr-HR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misliti,</a:t>
              </a:r>
              <a:r>
                <a:rPr kumimoji="0" lang="hr-HR" sz="2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</a:t>
              </a:r>
              <a:r>
                <a:rPr kumimoji="0" lang="hr-HR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raditi</a:t>
              </a:r>
              <a:r>
                <a:rPr kumimoji="0" lang="hr-HR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, govoriti i </a:t>
              </a:r>
              <a:r>
                <a:rPr kumimoji="0" lang="hr-HR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voljeti,</a:t>
              </a:r>
              <a:endParaRPr kumimoji="0" lang="hr-H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hr-HR" sz="2400" dirty="0">
                  <a:latin typeface="Times New Roman" pitchFamily="18" charset="0"/>
                </a:rPr>
                <a:t>n</a:t>
              </a:r>
              <a:r>
                <a:rPr lang="hr-HR" sz="2400" dirty="0" smtClean="0">
                  <a:latin typeface="Times New Roman" pitchFamily="18" charset="0"/>
                </a:rPr>
                <a:t>adati se</a:t>
              </a:r>
              <a:r>
                <a:rPr lang="hr-HR" sz="2400" dirty="0" smtClean="0">
                  <a:latin typeface="Times New Roman" pitchFamily="18" charset="0"/>
                </a:rPr>
                <a:t>, vjerovati, vječno </a:t>
              </a:r>
              <a:r>
                <a:rPr lang="hr-HR" sz="2400" dirty="0" err="1" smtClean="0">
                  <a:latin typeface="Times New Roman" pitchFamily="18" charset="0"/>
                </a:rPr>
                <a:t>živjeti</a:t>
              </a:r>
              <a:r>
                <a:rPr lang="hr-HR" sz="2400" dirty="0" err="1" smtClean="0">
                  <a:latin typeface="Times New Roman" pitchFamily="18" charset="0"/>
                </a:rPr>
                <a:t>..</a:t>
              </a:r>
              <a:r>
                <a:rPr lang="hr-HR" sz="2400" dirty="0" smtClean="0">
                  <a:latin typeface="Times New Roman" pitchFamily="18" charset="0"/>
                </a:rPr>
                <a:t>.</a:t>
              </a:r>
              <a:endParaRPr kumimoji="0" lang="hr-H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zervirano mjesto sadržaja 2"/>
          <p:cNvSpPr>
            <a:spLocks noGrp="1"/>
          </p:cNvSpPr>
          <p:nvPr>
            <p:ph idx="1"/>
          </p:nvPr>
        </p:nvSpPr>
        <p:spPr>
          <a:xfrm>
            <a:off x="214313" y="714375"/>
            <a:ext cx="8229600" cy="478631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hr-HR" sz="4300" smtClean="0"/>
              <a:t>       </a:t>
            </a:r>
            <a:r>
              <a:rPr lang="hr-HR" sz="4000" smtClean="0"/>
              <a:t>Bog je u čovjeka prenio nešto </a:t>
            </a:r>
            <a:r>
              <a:rPr lang="hr-HR" sz="4000" b="1" smtClean="0"/>
              <a:t>BOŽANSKO:</a:t>
            </a:r>
            <a:endParaRPr lang="hr-HR" sz="4000" smtClean="0"/>
          </a:p>
          <a:p>
            <a:pPr eaLnBrk="1" hangingPunct="1">
              <a:buFont typeface="Arial" charset="0"/>
              <a:buNone/>
            </a:pPr>
            <a:r>
              <a:rPr lang="hr-HR" smtClean="0"/>
              <a:t> </a:t>
            </a:r>
          </a:p>
          <a:p>
            <a:pPr eaLnBrk="1" hangingPunct="1">
              <a:buFont typeface="Arial" charset="0"/>
              <a:buNone/>
            </a:pPr>
            <a:r>
              <a:rPr lang="hr-HR" smtClean="0"/>
              <a:t> </a:t>
            </a:r>
          </a:p>
          <a:p>
            <a:pPr eaLnBrk="1" hangingPunct="1">
              <a:buFont typeface="Arial" charset="0"/>
              <a:buNone/>
            </a:pPr>
            <a:endParaRPr lang="hr-HR" sz="4300" smtClean="0"/>
          </a:p>
          <a:p>
            <a:pPr eaLnBrk="1" hangingPunct="1">
              <a:buFont typeface="Arial" charset="0"/>
              <a:buNone/>
            </a:pPr>
            <a:r>
              <a:rPr lang="hr-HR" sz="4300" smtClean="0"/>
              <a:t> </a:t>
            </a:r>
          </a:p>
          <a:p>
            <a:pPr eaLnBrk="1" hangingPunct="1"/>
            <a:endParaRPr lang="hr-HR" smtClean="0"/>
          </a:p>
        </p:txBody>
      </p:sp>
      <p:sp>
        <p:nvSpPr>
          <p:cNvPr id="7" name="Zaobljeni pravokutnik 6"/>
          <p:cNvSpPr/>
          <p:nvPr/>
        </p:nvSpPr>
        <p:spPr>
          <a:xfrm>
            <a:off x="357188" y="3357563"/>
            <a:ext cx="3571875" cy="114300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4000" dirty="0"/>
              <a:t>Duhovne sposobnosti</a:t>
            </a:r>
          </a:p>
        </p:txBody>
      </p:sp>
      <p:sp>
        <p:nvSpPr>
          <p:cNvPr id="8" name="Zaobljeni pravokutnik 7"/>
          <p:cNvSpPr/>
          <p:nvPr/>
        </p:nvSpPr>
        <p:spPr>
          <a:xfrm>
            <a:off x="4357688" y="4714875"/>
            <a:ext cx="2143125" cy="114300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4000" dirty="0"/>
              <a:t>Razum</a:t>
            </a:r>
          </a:p>
        </p:txBody>
      </p:sp>
      <p:sp>
        <p:nvSpPr>
          <p:cNvPr id="9" name="Zaobljeni pravokutnik 8"/>
          <p:cNvSpPr/>
          <p:nvPr/>
        </p:nvSpPr>
        <p:spPr>
          <a:xfrm>
            <a:off x="5000625" y="2928938"/>
            <a:ext cx="2714625" cy="114300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4000" dirty="0"/>
              <a:t>Slobodna volja</a:t>
            </a:r>
          </a:p>
        </p:txBody>
      </p:sp>
      <p:cxnSp>
        <p:nvCxnSpPr>
          <p:cNvPr id="10" name="Ravni poveznik sa strelicom 9"/>
          <p:cNvCxnSpPr/>
          <p:nvPr/>
        </p:nvCxnSpPr>
        <p:spPr>
          <a:xfrm flipV="1">
            <a:off x="4143375" y="3429000"/>
            <a:ext cx="714375" cy="357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sa strelicom 11"/>
          <p:cNvCxnSpPr/>
          <p:nvPr/>
        </p:nvCxnSpPr>
        <p:spPr>
          <a:xfrm>
            <a:off x="3571875" y="4643438"/>
            <a:ext cx="642938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</TotalTime>
  <Words>467</Words>
  <Application>Microsoft Office PowerPoint</Application>
  <PresentationFormat>Prikaz na zaslonu (4:3)</PresentationFormat>
  <Paragraphs>91</Paragraphs>
  <Slides>26</Slides>
  <Notes>0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26</vt:i4>
      </vt:variant>
    </vt:vector>
  </HeadingPairs>
  <TitlesOfParts>
    <vt:vector size="27" baseType="lpstr">
      <vt:lpstr>Default Design</vt:lpstr>
      <vt:lpstr>ČOVJEK JE SLIKA BOŽJA</vt:lpstr>
      <vt:lpstr>Slajd 2</vt:lpstr>
      <vt:lpstr>Slajd 3</vt:lpstr>
      <vt:lpstr>ČOVJEK je slika BOŽJA</vt:lpstr>
      <vt:lpstr>“Jahve,Bog,napravi čovjeka od praha zemaljskog i u nosnice mu udahne dah života. Tako postane čovjek živa duša” Post 2,7 </vt:lpstr>
      <vt:lpstr>Pitajmo se……</vt:lpstr>
      <vt:lpstr>Kako je čovjek stvoren?</vt:lpstr>
      <vt:lpstr>Slajd 8</vt:lpstr>
      <vt:lpstr>Slajd 9</vt:lpstr>
      <vt:lpstr>...i još nam je darovao:</vt:lpstr>
      <vt:lpstr>“I reče Bog:</vt:lpstr>
      <vt:lpstr>Slajd 12</vt:lpstr>
      <vt:lpstr>Slajd 13</vt:lpstr>
      <vt:lpstr>Slajd 14</vt:lpstr>
      <vt:lpstr>Slajd 15</vt:lpstr>
      <vt:lpstr>Slajd 16</vt:lpstr>
      <vt:lpstr>Slajd 17</vt:lpstr>
      <vt:lpstr>Čovjek je vrhunac stvaranja!  Gospodar svega što je prije njega stvoreno. </vt:lpstr>
      <vt:lpstr>Slajd 19</vt:lpstr>
      <vt:lpstr>Slajd 20</vt:lpstr>
      <vt:lpstr>Ponovimo!</vt:lpstr>
      <vt:lpstr>Što tebi osobno znači tvoja obitelj?  Što ti se osobito sviđa, a što bi promijenio/la kod svojih roditelja?</vt:lpstr>
      <vt:lpstr>ZADATAK:</vt:lpstr>
      <vt:lpstr>DOMAĆA ZADAĆA</vt:lpstr>
      <vt:lpstr>Slajd 25</vt:lpstr>
      <vt:lpstr>BOŽE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</dc:creator>
  <cp:lastModifiedBy>User</cp:lastModifiedBy>
  <cp:revision>41</cp:revision>
  <dcterms:created xsi:type="dcterms:W3CDTF">1601-01-01T00:00:00Z</dcterms:created>
  <dcterms:modified xsi:type="dcterms:W3CDTF">2014-02-07T09:47:49Z</dcterms:modified>
</cp:coreProperties>
</file>