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5" r:id="rId2"/>
    <p:sldId id="327" r:id="rId3"/>
    <p:sldId id="341" r:id="rId4"/>
    <p:sldId id="338" r:id="rId5"/>
    <p:sldId id="297" r:id="rId6"/>
    <p:sldId id="304" r:id="rId7"/>
    <p:sldId id="298" r:id="rId8"/>
    <p:sldId id="305" r:id="rId9"/>
    <p:sldId id="299" r:id="rId10"/>
    <p:sldId id="323" r:id="rId11"/>
    <p:sldId id="339" r:id="rId12"/>
    <p:sldId id="296" r:id="rId13"/>
    <p:sldId id="317" r:id="rId14"/>
    <p:sldId id="332" r:id="rId15"/>
    <p:sldId id="334" r:id="rId16"/>
    <p:sldId id="293" r:id="rId17"/>
    <p:sldId id="310" r:id="rId18"/>
    <p:sldId id="340" r:id="rId19"/>
    <p:sldId id="259" r:id="rId20"/>
    <p:sldId id="300" r:id="rId21"/>
    <p:sldId id="308" r:id="rId22"/>
    <p:sldId id="315" r:id="rId23"/>
    <p:sldId id="295" r:id="rId24"/>
    <p:sldId id="307" r:id="rId25"/>
    <p:sldId id="290" r:id="rId26"/>
    <p:sldId id="313" r:id="rId27"/>
    <p:sldId id="309" r:id="rId28"/>
    <p:sldId id="316" r:id="rId29"/>
    <p:sldId id="291" r:id="rId30"/>
    <p:sldId id="301" r:id="rId31"/>
    <p:sldId id="292" r:id="rId32"/>
    <p:sldId id="302" r:id="rId33"/>
    <p:sldId id="294" r:id="rId34"/>
    <p:sldId id="314" r:id="rId35"/>
    <p:sldId id="342" r:id="rId36"/>
    <p:sldId id="343" r:id="rId37"/>
    <p:sldId id="344" r:id="rId38"/>
    <p:sldId id="345" r:id="rId39"/>
    <p:sldId id="346" r:id="rId40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63B949C0-545B-46C7-9967-A1F8DFBC073F}">
          <p14:sldIdLst>
            <p14:sldId id="335"/>
            <p14:sldId id="327"/>
            <p14:sldId id="341"/>
            <p14:sldId id="338"/>
          </p14:sldIdLst>
        </p14:section>
        <p14:section name="Ruho i boje" id="{CF07013D-CF9D-406B-BB4F-C7A853FD2BB1}">
          <p14:sldIdLst>
            <p14:sldId id="297"/>
            <p14:sldId id="304"/>
            <p14:sldId id="298"/>
            <p14:sldId id="305"/>
            <p14:sldId id="299"/>
            <p14:sldId id="323"/>
            <p14:sldId id="339"/>
            <p14:sldId id="296"/>
            <p14:sldId id="317"/>
            <p14:sldId id="332"/>
            <p14:sldId id="334"/>
            <p14:sldId id="293"/>
            <p14:sldId id="310"/>
            <p14:sldId id="340"/>
            <p14:sldId id="259"/>
            <p14:sldId id="300"/>
            <p14:sldId id="308"/>
            <p14:sldId id="315"/>
            <p14:sldId id="295"/>
            <p14:sldId id="307"/>
            <p14:sldId id="290"/>
            <p14:sldId id="313"/>
            <p14:sldId id="309"/>
            <p14:sldId id="316"/>
            <p14:sldId id="291"/>
            <p14:sldId id="301"/>
            <p14:sldId id="292"/>
            <p14:sldId id="302"/>
            <p14:sldId id="294"/>
            <p14:sldId id="314"/>
            <p14:sldId id="342"/>
            <p14:sldId id="343"/>
            <p14:sldId id="344"/>
            <p14:sldId id="345"/>
            <p14:sldId id="346"/>
          </p14:sldIdLst>
        </p14:section>
        <p14:section name="Boje" id="{2996F883-F0A6-49C8-B767-B51C6B3A0A08}">
          <p14:sldIdLst/>
        </p14:section>
        <p14:section name="Predmeti" id="{303E67E0-334A-46CA-A413-9BBBEA158D7A}">
          <p14:sldIdLst/>
        </p14:section>
        <p14:section name="Knjige i jezici" id="{4DA20256-A7A4-4D02-9A05-A327612FF47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601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4" autoAdjust="0"/>
    <p:restoredTop sz="94614" autoAdjust="0"/>
  </p:normalViewPr>
  <p:slideViewPr>
    <p:cSldViewPr>
      <p:cViewPr>
        <p:scale>
          <a:sx n="100" d="100"/>
          <a:sy n="100" d="100"/>
        </p:scale>
        <p:origin x="-130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99E3E6-5346-4A8B-9EDF-5B9F50C45B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49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54B35-4A19-4106-8EE0-11728F840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3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9DFD6-AA32-4AC1-99D1-A017637CB1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17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C1F57-EC32-4F29-97DA-52184DB3FC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20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CFF0D-804B-49EC-8C1D-0CAE6B522E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99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C652A-15A5-4BD1-864B-51852F595F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55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40570-A159-47C5-8CA3-06AB6DB30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4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BB24-FCE2-4467-8EB3-0F6C3BBA75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84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A2E9-BB94-4DC1-9FB9-5C3807F241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69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F3094-0FF5-4D4B-B0D5-EA39EFF5D2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82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CE6C5-1CFC-4AC2-931C-BE155E2284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52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27806F-6356-4187-953C-F9F9390A39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23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BLAGOSLOVLJEN%20BOG.mp3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KRSCANSKA%20SVETISTA%20U%20EU\BLAGOSLOVLJEN%20BO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hr/url?sa=i&amp;rct=j&amp;q=&amp;esrc=s&amp;frm=1&amp;source=images&amp;cd=&amp;cad=rja&amp;uact=8&amp;docid=Ck2yaps9ZmNEeM&amp;tbnid=-nHvjG2S05eq-M:&amp;ved=0CAUQjRw&amp;url=http://www.kongresniturizam.com/Grad/sofija-bugarska&amp;ei=kz1KU7vQE4iHswbMx4CQDA&amp;bvm=bv.64542518,d.bGE&amp;psig=AFQjCNH9PBEj14Cxj5D6OfCxFgQIc6ROwA&amp;ust=1397460712385135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KRŠĆANSKA SVETIŠTA U EUROPSKOJ UNIJI</a:t>
            </a:r>
            <a:endParaRPr lang="hr-HR" sz="5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BLAGOSLOVLJEN BO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95067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9614" y="3742729"/>
            <a:ext cx="2228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659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ongresniturizam.com/Media/uploads/gradovi/85/big/sofia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7214"/>
          <a:stretch>
            <a:fillRect/>
          </a:stretch>
        </p:blipFill>
        <p:spPr bwMode="auto">
          <a:xfrm>
            <a:off x="2457450" y="404664"/>
            <a:ext cx="6686550" cy="41555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57450" y="5157192"/>
            <a:ext cx="6579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KATEDRALA SV. ALEKSANDRA NEVSKOG </a:t>
            </a:r>
            <a:endParaRPr lang="hr-HR" sz="3200" b="1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75766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PROTESTANTSKA SVETIŠTA U EUROPSKOJ UNIJI</a:t>
            </a:r>
            <a:endParaRPr lang="hr-HR" sz="5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00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608415" cy="1143000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KATEDRALA U CANTERBERYJU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Engleskoj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a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nglikansko svetište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uređena u gotičkom stilu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simbol crkve je mozaik-rozeta u obliku kompasa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jedna od najstarijih kršćanskih građevina</a:t>
            </a:r>
          </a:p>
        </p:txBody>
      </p:sp>
      <p:pic>
        <p:nvPicPr>
          <p:cNvPr id="10242" name="Picture 2" descr="http://t0.gstatic.com/images?q=tbn:ANd9GcTMNO0hpNfLJZodr-AEg1PmdcBfDjynxoeIPwWaFgjV7UQXwM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65104"/>
            <a:ext cx="3623185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7704" y="5949280"/>
            <a:ext cx="6220147" cy="642194"/>
          </a:xfrm>
        </p:spPr>
        <p:txBody>
          <a:bodyPr/>
          <a:lstStyle/>
          <a:p>
            <a:r>
              <a:rPr lang="hr-HR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KATEDRALA </a:t>
            </a:r>
            <a:r>
              <a:rPr lang="hr-HR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 CANTERBERYJU</a:t>
            </a:r>
            <a:endParaRPr lang="hr-HR" sz="28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3744416" cy="319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2400" y="620688"/>
            <a:ext cx="384077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231639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188640"/>
            <a:ext cx="6660232" cy="1440161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FF0000"/>
                </a:solidFill>
                <a:latin typeface="Book Antiqua" panose="02040602050305030304" pitchFamily="18" charset="0"/>
              </a:rPr>
              <a:t>SVETIŠTE GOSPE WALSINGHAMSKE ("ENGLESKI NAZARET")</a:t>
            </a:r>
            <a:br>
              <a:rPr lang="hr-HR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endParaRPr lang="hr-HR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 descr="http://t0.gstatic.com/images?q=tbn:ANd9GcTMNO0hpNfLJZodr-AEg1PmdcBfDjynxoeIPwWaFgjV7UQXwM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44119"/>
            <a:ext cx="3623185" cy="180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99792" y="1700808"/>
            <a:ext cx="6444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b="1" dirty="0">
                <a:latin typeface="Book Antiqua" panose="02040602050305030304" pitchFamily="18" charset="0"/>
              </a:rPr>
              <a:t>u</a:t>
            </a:r>
            <a:r>
              <a:rPr lang="hr-HR" sz="2400" b="1" dirty="0" smtClean="0">
                <a:latin typeface="Book Antiqua" panose="02040602050305030304" pitchFamily="18" charset="0"/>
              </a:rPr>
              <a:t> Engleskoj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b="1" dirty="0">
                <a:latin typeface="Book Antiqua" panose="02040602050305030304" pitchFamily="18" charset="0"/>
              </a:rPr>
              <a:t>a</a:t>
            </a:r>
            <a:r>
              <a:rPr lang="hr-HR" sz="2400" b="1" dirty="0" smtClean="0">
                <a:latin typeface="Book Antiqua" panose="02040602050305030304" pitchFamily="18" charset="0"/>
              </a:rPr>
              <a:t>nglikansko </a:t>
            </a:r>
            <a:r>
              <a:rPr lang="hr-HR" sz="2400" b="1" dirty="0">
                <a:latin typeface="Book Antiqua" panose="02040602050305030304" pitchFamily="18" charset="0"/>
              </a:rPr>
              <a:t>s</a:t>
            </a:r>
            <a:r>
              <a:rPr lang="hr-HR" sz="2400" b="1" dirty="0" smtClean="0">
                <a:latin typeface="Book Antiqua" panose="02040602050305030304" pitchFamily="18" charset="0"/>
              </a:rPr>
              <a:t>vetište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b="1" dirty="0" smtClean="0">
                <a:latin typeface="Book Antiqua" panose="02040602050305030304" pitchFamily="18" charset="0"/>
              </a:rPr>
              <a:t>zauzima </a:t>
            </a:r>
            <a:r>
              <a:rPr lang="hr-HR" sz="2400" b="1" dirty="0">
                <a:latin typeface="Book Antiqua" panose="02040602050305030304" pitchFamily="18" charset="0"/>
              </a:rPr>
              <a:t>otočno mjesto u selu </a:t>
            </a:r>
            <a:r>
              <a:rPr lang="hr-HR" sz="2400" b="1" dirty="0" smtClean="0">
                <a:latin typeface="Book Antiqua" panose="02040602050305030304" pitchFamily="18" charset="0"/>
              </a:rPr>
              <a:t>Little </a:t>
            </a:r>
            <a:r>
              <a:rPr lang="hr-HR" sz="2400" b="1" dirty="0">
                <a:latin typeface="Book Antiqua" panose="02040602050305030304" pitchFamily="18" charset="0"/>
              </a:rPr>
              <a:t>Walsingham, </a:t>
            </a:r>
            <a:r>
              <a:rPr lang="hr-HR" sz="2400" b="1" dirty="0" smtClean="0">
                <a:latin typeface="Book Antiqua" panose="02040602050305030304" pitchFamily="18" charset="0"/>
              </a:rPr>
              <a:t>10-tak km od </a:t>
            </a:r>
            <a:r>
              <a:rPr lang="hr-HR" sz="2400" b="1" dirty="0">
                <a:latin typeface="Book Antiqua" panose="02040602050305030304" pitchFamily="18" charset="0"/>
              </a:rPr>
              <a:t>grada </a:t>
            </a:r>
            <a:r>
              <a:rPr lang="hr-HR" sz="2400" b="1" dirty="0" err="1" smtClean="0">
                <a:latin typeface="Book Antiqua" panose="02040602050305030304" pitchFamily="18" charset="0"/>
              </a:rPr>
              <a:t>Norfolka</a:t>
            </a:r>
            <a:r>
              <a:rPr lang="hr-HR" sz="2400" b="1" dirty="0" smtClean="0">
                <a:latin typeface="Book Antiqua" panose="02040602050305030304" pitchFamily="18" charset="0"/>
              </a:rPr>
              <a:t> </a:t>
            </a:r>
            <a:r>
              <a:rPr lang="hr-HR" sz="2400" b="1" dirty="0" smtClean="0">
                <a:latin typeface="Book Antiqua" panose="02040602050305030304" pitchFamily="18" charset="0"/>
              </a:rPr>
              <a:t>na sjevernoj obali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b="1" dirty="0" smtClean="0">
                <a:latin typeface="Book Antiqua" panose="02040602050305030304" pitchFamily="18" charset="0"/>
              </a:rPr>
              <a:t>nalazi se u blizini ruševine izvorne srednjovjekovne crkve (uništene 1538. g.)</a:t>
            </a:r>
            <a:endParaRPr lang="hr-HR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7068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332656"/>
            <a:ext cx="6660232" cy="4032447"/>
          </a:xfrm>
        </p:spPr>
        <p:txBody>
          <a:bodyPr/>
          <a:lstStyle/>
          <a:p>
            <a:pPr algn="ctr"/>
            <a:endParaRPr lang="hr-HR" b="1" i="1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862" y="0"/>
            <a:ext cx="297324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670" y="0"/>
            <a:ext cx="3227330" cy="227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89038"/>
            <a:ext cx="2592288" cy="18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4653136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000099"/>
                </a:solidFill>
                <a:latin typeface="Book Antiqua" panose="02040602050305030304" pitchFamily="18" charset="0"/>
              </a:rPr>
              <a:t>SVETIŠTE GOSPE WALSINGHAMSKE ("ENGLESKI NAZARET")</a:t>
            </a:r>
            <a:br>
              <a:rPr lang="hr-HR" sz="3200" b="1" dirty="0">
                <a:solidFill>
                  <a:srgbClr val="000099"/>
                </a:solidFill>
                <a:latin typeface="Book Antiqua" panose="02040602050305030304" pitchFamily="18" charset="0"/>
              </a:rPr>
            </a:b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80358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404664"/>
            <a:ext cx="6156176" cy="1143000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CRKVA SVIH SVETIH U WITTENBERGU</a:t>
            </a:r>
            <a:endParaRPr lang="hr-H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693988" y="1772816"/>
            <a:ext cx="6326187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Njemačkoj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luteranska ili evangelička crkva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i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zgrađena između 1490. i 1511.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ređena u stilu kasne gotike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 </a:t>
            </a:r>
            <a:endParaRPr lang="hr-HR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Martin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Luther objavio svojih 95 teza na vratima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crkve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Svih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svetih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obično nazivana Schlosskirche, što znači "Crkva dvorca"</a:t>
            </a:r>
            <a:endParaRPr lang="hr-HR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8" descr="http://t2.gstatic.com/images?q=tbn:ANd9GcTimjf2-n9t2-yy2q8N9LIBM9LzJ0o2Y6DaGFEoEpr7gp_tZLu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41168"/>
            <a:ext cx="2752725" cy="165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5013176"/>
            <a:ext cx="4032448" cy="1074242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CRKVA SVIH SVETIH U WITTENBERGU</a:t>
            </a:r>
            <a:endParaRPr lang="hr-HR" sz="28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36"/>
          <a:stretch/>
        </p:blipFill>
        <p:spPr>
          <a:xfrm>
            <a:off x="2051720" y="404664"/>
            <a:ext cx="697814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98855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KATOLIČKA SVETIŠTA U EUROPSKOJ UNIJI</a:t>
            </a:r>
            <a:endParaRPr lang="hr-HR" sz="5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00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6896447" cy="1124744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BAZILIKA SV. PETRA</a:t>
            </a:r>
            <a:endParaRPr lang="hr-H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  <a:latin typeface="Book Antiqua" panose="02040602050305030304" pitchFamily="18" charset="0"/>
              </a:rPr>
              <a:t>u</a:t>
            </a: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Vatikanu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podignuta je na mjestu mučeništva i grobu sv. Petra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  <a:latin typeface="Book Antiqua" panose="02040602050305030304" pitchFamily="18" charset="0"/>
              </a:rPr>
              <a:t>i</a:t>
            </a: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zgrađena je u stilu klasične renesanse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 izgradnja je trajala od 1506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do 1626. god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 jedna je od četiri papinske bazilike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  <a:latin typeface="Book Antiqua" panose="02040602050305030304" pitchFamily="18" charset="0"/>
              </a:rPr>
              <a:t>j</a:t>
            </a: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edna od tri najveće crkve na svijetu i najveća crkva u Europi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izgrađena prema </a:t>
            </a: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Michelangelovu planu</a:t>
            </a:r>
            <a:endParaRPr lang="pl-PL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za ulaz u baziliku postoji pet vrata: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"Sveta vrata“,  "Vrata Filarete“,  "Vrata dobra      i zla“, "Vrata svetih sakramenata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“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te  "Vrata smrti"</a:t>
            </a:r>
            <a:endParaRPr lang="hr-HR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6626" name="Picture 2" descr="http://t0.gstatic.com/images?q=tbn:ANd9GcSEobL7tPvAuAUdh4izK9SGMYGDJQLuvAbjA29Y8QGir5XhQl1f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47516"/>
            <a:ext cx="2483768" cy="2304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1268760"/>
            <a:ext cx="6442075" cy="3096343"/>
          </a:xfrm>
        </p:spPr>
        <p:txBody>
          <a:bodyPr/>
          <a:lstStyle/>
          <a:p>
            <a:pPr algn="just"/>
            <a:r>
              <a:rPr lang="hr-HR" b="1" i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/>
            </a:r>
            <a:br>
              <a:rPr lang="hr-HR" b="1" i="1" dirty="0" smtClean="0">
                <a:solidFill>
                  <a:srgbClr val="000099"/>
                </a:solidFill>
                <a:latin typeface="Book Antiqua" panose="02040602050305030304" pitchFamily="18" charset="0"/>
              </a:rPr>
            </a:br>
            <a:r>
              <a:rPr lang="hr-HR" b="1" i="1" dirty="0">
                <a:solidFill>
                  <a:srgbClr val="000099"/>
                </a:solidFill>
                <a:latin typeface="Book Antiqua" panose="02040602050305030304" pitchFamily="18" charset="0"/>
              </a:rPr>
              <a:t/>
            </a:r>
            <a:br>
              <a:rPr lang="hr-HR" b="1" i="1" dirty="0">
                <a:solidFill>
                  <a:srgbClr val="000099"/>
                </a:solidFill>
                <a:latin typeface="Book Antiqua" panose="02040602050305030304" pitchFamily="18" charset="0"/>
              </a:rPr>
            </a:br>
            <a:endParaRPr lang="sr-Latn-CS" b="1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1628800"/>
            <a:ext cx="5616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UVOD</a:t>
            </a:r>
          </a:p>
          <a:p>
            <a:endParaRPr lang="hr-HR" sz="2800" b="1" i="1" dirty="0" smtClean="0">
              <a:solidFill>
                <a:srgbClr val="00009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hr-HR" sz="2800" b="1" dirty="0">
                <a:solidFill>
                  <a:srgbClr val="000099"/>
                </a:solidFill>
                <a:latin typeface="Book Antiqua" panose="02040602050305030304" pitchFamily="18" charset="0"/>
              </a:rPr>
              <a:t>Čovjek je biće koje je stalno na putu. Još </a:t>
            </a:r>
            <a:r>
              <a:rPr lang="hr-HR" sz="28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više: </a:t>
            </a:r>
            <a:r>
              <a:rPr lang="hr-HR" sz="2800" b="1" dirty="0">
                <a:solidFill>
                  <a:srgbClr val="000099"/>
                </a:solidFill>
                <a:latin typeface="Book Antiqua" panose="02040602050305030304" pitchFamily="18" charset="0"/>
              </a:rPr>
              <a:t>želja za znanjem i novim iskustvima potiče ga na uvijek nova traženja, koja uključuju i putovanja.</a:t>
            </a:r>
            <a:endParaRPr lang="hr-HR" sz="2800" b="1" i="1" dirty="0">
              <a:solidFill>
                <a:srgbClr val="000099"/>
              </a:solidFill>
              <a:latin typeface="Book Antiqua" panose="02040602050305030304" pitchFamily="18" charset="0"/>
            </a:endParaRP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365586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5229200"/>
            <a:ext cx="6264696" cy="864096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BAZILIKA SV. PETRA</a:t>
            </a:r>
            <a:endParaRPr lang="hr-HR" sz="32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0" r="7000"/>
          <a:stretch>
            <a:fillRect/>
          </a:stretch>
        </p:blipFill>
        <p:spPr>
          <a:xfrm>
            <a:off x="2771800" y="548680"/>
            <a:ext cx="6206480" cy="4320480"/>
          </a:xfrm>
        </p:spPr>
      </p:pic>
    </p:spTree>
    <p:extLst>
      <p:ext uri="{BB962C8B-B14F-4D97-AF65-F5344CB8AC3E}">
        <p14:creationId xmlns:p14="http://schemas.microsoft.com/office/powerpoint/2010/main" xmlns="" val="25769866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316662" cy="11430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BAZILIKA SV. FRANJE U ASIZU</a:t>
            </a:r>
            <a:endParaRPr lang="hr-HR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 Italiji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1"/>
                </a:solidFill>
                <a:latin typeface="Book Antiqua" panose="02040602050305030304" pitchFamily="18" charset="0"/>
              </a:rPr>
              <a:t>z</a:t>
            </a: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abilježeno </a:t>
            </a:r>
            <a:r>
              <a:rPr lang="pl-PL" b="1" dirty="0">
                <a:solidFill>
                  <a:schemeClr val="tx1"/>
                </a:solidFill>
                <a:latin typeface="Book Antiqua" panose="02040602050305030304" pitchFamily="18" charset="0"/>
              </a:rPr>
              <a:t>je kako je kamen temeljac položio sam papa Grgur IX</a:t>
            </a:r>
            <a:r>
              <a:rPr lang="pl-PL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b="1" dirty="0">
                <a:solidFill>
                  <a:schemeClr val="tx1"/>
                </a:solidFill>
                <a:latin typeface="Book Antiqua" panose="02040602050305030304" pitchFamily="18" charset="0"/>
              </a:rPr>
              <a:t>spoj romaničkog i gotičkog stila </a:t>
            </a:r>
            <a:r>
              <a:rPr lang="sv-SE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arhitekture</a:t>
            </a:r>
            <a:endParaRPr lang="hr-HR" b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pored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bazilike nalazi se samostan 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Sv. Franje</a:t>
            </a:r>
            <a:endParaRPr lang="hr-HR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4338" name="Picture 2" descr="http://www.optimus-prevajanje.com/zastave/slike/italija4-prevajanje-zasta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43586"/>
            <a:ext cx="3096344" cy="2062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96090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653136"/>
            <a:ext cx="3312368" cy="1002234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BAZILIKA </a:t>
            </a:r>
            <a:br>
              <a:rPr lang="hr-HR" sz="3200" dirty="0" smtClean="0">
                <a:solidFill>
                  <a:srgbClr val="000099"/>
                </a:solidFill>
                <a:latin typeface="Book Antiqua" panose="02040602050305030304" pitchFamily="18" charset="0"/>
              </a:rPr>
            </a:br>
            <a:r>
              <a:rPr lang="hr-HR" sz="32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SV. FRANJE</a:t>
            </a:r>
            <a:endParaRPr lang="hr-HR" sz="32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12" b="15312"/>
          <a:stretch>
            <a:fillRect/>
          </a:stretch>
        </p:blipFill>
        <p:spPr>
          <a:xfrm>
            <a:off x="2627784" y="1052736"/>
            <a:ext cx="3895328" cy="29214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88640"/>
            <a:ext cx="2764797" cy="1852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53544"/>
            <a:ext cx="2736304" cy="4104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77072"/>
            <a:ext cx="2900040" cy="23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20738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KATEDRALA SV. JAKOVA U SANTIAGU DE COMPOSTELI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latin typeface="Book Antiqua" panose="02040602050305030304" pitchFamily="18" charset="0"/>
              </a:rPr>
              <a:t> Španjolskoj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g</a:t>
            </a:r>
            <a:r>
              <a:rPr lang="hr-HR" b="1" dirty="0" smtClean="0">
                <a:latin typeface="Book Antiqua" panose="02040602050305030304" pitchFamily="18" charset="0"/>
              </a:rPr>
              <a:t>odišnje je posjeti 100 000 hodočasnika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s</a:t>
            </a:r>
            <a:r>
              <a:rPr lang="hr-HR" b="1" dirty="0" smtClean="0">
                <a:latin typeface="Book Antiqua" panose="02040602050305030304" pitchFamily="18" charset="0"/>
              </a:rPr>
              <a:t>vetište </a:t>
            </a:r>
            <a:r>
              <a:rPr lang="hr-HR" b="1" dirty="0">
                <a:latin typeface="Book Antiqua" panose="02040602050305030304" pitchFamily="18" charset="0"/>
              </a:rPr>
              <a:t>S</a:t>
            </a:r>
            <a:r>
              <a:rPr lang="hr-HR" b="1" dirty="0" smtClean="0">
                <a:latin typeface="Book Antiqua" panose="02040602050305030304" pitchFamily="18" charset="0"/>
              </a:rPr>
              <a:t>v. Jakova apostola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p</a:t>
            </a:r>
            <a:r>
              <a:rPr lang="hr-HR" b="1" dirty="0" smtClean="0">
                <a:latin typeface="Book Antiqua" panose="02040602050305030304" pitchFamily="18" charset="0"/>
              </a:rPr>
              <a:t>oznat po 80 km dugom pješačkom hodočašću - PUT (El camino)</a:t>
            </a:r>
          </a:p>
          <a:p>
            <a:endParaRPr lang="hr-HR" dirty="0"/>
          </a:p>
        </p:txBody>
      </p:sp>
      <p:pic>
        <p:nvPicPr>
          <p:cNvPr id="16386" name="Picture 2" descr="http://1.bp.blogspot.com/-ULMozd_S7Zo/T9HCCHNt9wI/AAAAAAAANRI/r0TLUzJwgio/s1600/Spanjolska-zastava-download-besplatne-pozadine-za-desktop-1024-x-768-slike-kompjuteri-zast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9" y="4149080"/>
            <a:ext cx="3341861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5013176"/>
            <a:ext cx="5400600" cy="864096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KATEDRALA SV. JAKOVA</a:t>
            </a:r>
            <a:endParaRPr lang="hr-HR" sz="32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Placeholder 5" descr="bazili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1576" y="260648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xmlns="" val="604435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778098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KATEDRALA U KÖLNU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latin typeface="Book Antiqua" panose="02040602050305030304" pitchFamily="18" charset="0"/>
              </a:rPr>
              <a:t> Njemačkoj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k</a:t>
            </a:r>
            <a:r>
              <a:rPr lang="hr-HR" b="1" dirty="0" smtClean="0">
                <a:latin typeface="Book Antiqua" panose="02040602050305030304" pitchFamily="18" charset="0"/>
              </a:rPr>
              <a:t>atedralna crkva </a:t>
            </a:r>
            <a:r>
              <a:rPr lang="hr-HR" b="1" dirty="0" smtClean="0">
                <a:latin typeface="Book Antiqua" panose="02040602050305030304" pitchFamily="18" charset="0"/>
              </a:rPr>
              <a:t>sv. </a:t>
            </a:r>
            <a:r>
              <a:rPr lang="hr-HR" b="1" dirty="0" smtClean="0">
                <a:latin typeface="Book Antiqua" panose="02040602050305030304" pitchFamily="18" charset="0"/>
              </a:rPr>
              <a:t>Petra i </a:t>
            </a:r>
            <a:r>
              <a:rPr lang="hr-HR" b="1" dirty="0" smtClean="0">
                <a:latin typeface="Book Antiqua" panose="02040602050305030304" pitchFamily="18" charset="0"/>
              </a:rPr>
              <a:t>BDM</a:t>
            </a:r>
            <a:endParaRPr lang="hr-HR" b="1" dirty="0" smtClean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u katedrali se nalaze </a:t>
            </a:r>
            <a:r>
              <a:rPr lang="hr-HR" b="1" dirty="0" smtClean="0">
                <a:latin typeface="Book Antiqua" panose="02040602050305030304" pitchFamily="18" charset="0"/>
              </a:rPr>
              <a:t>grobnice </a:t>
            </a:r>
            <a:r>
              <a:rPr lang="hr-HR" b="1" dirty="0" smtClean="0">
                <a:latin typeface="Book Antiqua" panose="02040602050305030304" pitchFamily="18" charset="0"/>
              </a:rPr>
              <a:t>Sveta tri kralja: Gašpara, Melkiora i Baltazara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uređena u gotičkom stilu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izgradnja  je započela 1248. god., a završila 1880. god.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jedna od najvećih svjetskih crkvi i najveća gotička crkva u sjevernoj Europi</a:t>
            </a:r>
            <a:endParaRPr lang="hr-HR" b="1" dirty="0">
              <a:latin typeface="Book Antiqua" panose="02040602050305030304" pitchFamily="18" charset="0"/>
            </a:endParaRPr>
          </a:p>
        </p:txBody>
      </p:sp>
      <p:sp>
        <p:nvSpPr>
          <p:cNvPr id="24578" name="AutoShape 2" descr="data:image/jpeg;base64,/9j/4AAQSkZJRgABAQAAAQABAAD/2wCEAAkGBwgHBgkIBwgKCgkLDRYPDRcYDRsUFRAWIB0iIiAmHyswKDQoKCQxMB8fLEk3MDUrLjQ6JiYzPDNENyg5NisBCgoKDQ0NGg8QGjclHyU3OC4xKys3NzcsMy8zODA4Nyw3Nys3MzY0KzY3LSwrKywsLCssLCwsKywsLCsuKywrK//AABEIAK4BIQMBEQACEQEDEQH/xAAcAAEAAgIDAQAAAAAAAAAAAAAABQgEBgECAwf/xAA6EAEAAAMDCwEFBwMFAAAAAAAAAQIEA5LRBQYUFRYXUVNVVpOyNnJzdLEHESIyMzQ1ISNhEhMxQZH/xAAbAQEAAwADAQAAAAAAAAAAAAAAAwUHAQIGBP/EAC0RAQAABAUDAwQCAwEAAAAAAAABAgNSBBQVUaEWU5EFM3EhMjSxETEGEkET/9oADAMBAAIRAxEAPwDSc987846PO/LFNS5br7Kxs6u0lklhbzQhLD7/APiAITbjOruDKPnmA24zq7gyj55gNuM6u4Mo+eYDbjOruDKPnmA24zq7gyj55gNuM6u4Mo+eYDbjOruDKPnmA24zq7gyj55gNuM6u4Mo+eYDbjOruDKPnmA24zq7gyj55gNuM6u4Mo+eYDbjOruDKPnmA24zq7gyj55gNuM6u4Mo+eYDbjOruDKPnmA24zq7gyj55gNuM6u4Mo+eYDbjOruDKPnmA24zq7gyj55gNuM6u4Mo+eYDbjOruDKPnmA24zq7gyj55gNuM6u4Mo+eYDbjOruDKPnmA24zq7gyj55gNuM6u4Mo+eYDbjOruDKPnmA24zq7gyj55gNuM6u4Mo+eYDbjOruDKPnmA24zq7gyj55gNuM6u4Mo+eYDbjOruDKPnmBkZOz1zotcoUtnaZeyjNJNbSQmh/vzf1h98AWw++PGP/oKj/aF7cZc+dtPUDXgAAAAAAAAAAAAAAAAAAAAAAAAAAAAAAAAAZWSv5Sj+PJ6oAucCpH2he3GXPnbT1A14AAAAAAAAAAAAAAAAAAAAAAAAAAAAAAAAAGVkr+Uo/jyeqALnAqR9oXtxlz5209QNeAAAAAAAAAAAAAAAAAAAAAAAAAAAAAAAAABlZK/lKP48nqgC5wKkfaF7cZc+dtPUDXgAAAAAAAAAAAAAAAAAAAAAAAAAAAAAAAAAZWSv5Sj+PJ6oAucCpH2he3GXPnbT1A14AAAAAAAAAAAAAAAAAAAAAAAAAAAAAAAAAGVkr+Uo/jyeqALnAqR9oXtxlz5209QNeAAAAAAAAAAAAAAAAAAAAAAAAAAAAAAAAABlZK/lKP48nqgC5wK2Z5ZKo7bOvK1paWUYzzVdpGP4o8VfUxFSE8YQi9pgPRsHVwslSeX6xh9frFDamoOTG/Ni6Zmpu+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F70GR6GWup5pbGMIwtZYw/HHjD/LmXEVIxh9UVb0PAy0ppoS/WEI/9itJ96yeC/lXrOz2nyp81afWKpre5M0r0r8Kl8IlGsAAAAAAAAAAAAAAAAAAAAAAAAAAAAAAAAAHtRfvLD4kv1cy/dBDiPZn+I/pZRdMrV7zs9p8qfNWn1iqK3uTNK9K/CpfCJRrAAAAAAAAAAAAAAAAAAAAAAAAAAAAAAAAAB7UX7yw+JL9XMv3QQ4j2Z/iP6WUXTK1e87PafKnzVp9Yqit7kzSvSvwqXwiUawAAAAAAAAAAAAAAAAAAAAAAAAAAAAAAAAAe1F+8sPiS/VzL90EOI9mf4j+llF0ytXvOz2nyp81afWKore5M0r0r8Kl8IlGsAAAAAAAAAAAAAAAAAAAAAAAAAAAAAAAAAHtRfvLD4kv1cy/dBDiPZn+I/pZRdMrV7zs9p8qfNWn1iqK3uTNK9K/CpfCJRrAAAAAAAAAAAAAAAAAAAAAAAAAAAAAAAAAB7UX7yw+JL9XMv3QQ4j2Z/iP6WUXTK1e87PafKnzVp9Yqit7kzSvSvwqXwiUawAAAAAAAAAAAAAAAAAAAAAAAAAAAAAAAAAe1F+8sPiS/VzL90EOI9mf4j+llF0yt80ynmNTZRylV1k9bbSTW1tPNGEJIfdD8UXi8f6vNSxM9OEn9R3euwXq09LDySQlh9IMbdzR9Qt7kHy65PZy+n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HMv2fUlhNC1lr7eMbOP+qH4If1+7+qSj61PNUll/wBP7jD/AK6VfWak1OaX/WH1hF9S/wBX+Hu/4eM/hAw/NP783qizP1b86r8reh7cHKvSgAAAAAAAAAAAAAAAAAAAAAAAAAAAAAAAAOtr+lP7sU2G96T5h+3Wf7Yp1qylQcPzT+/N6osz9W/Oq/K3oe3Byr0oAAAAAAAAAAAAAAAAAAAAAAAAAAAAAAAADra/pT+7FNhvek+Yft1n+2KdaspUHD80/vzeqLM/Vvzqvyt6Htwcq9KAAAAAAAAAAAAAAAAAAAAAAAAAAAAAAAAA62v6U/uxTYb3pPmH7dZ/tinWrKVBw/NP783qizP1b86r8reh7cHKvSgAAAAAAAAAAAAAAAAAAAAAAAAAAAAAAAAOtr+lP7sU2G96T5h+3Wf7Yp1qylQcPzT+/N6osz9W/Oq/K3oe3Byr0oAAAAAAAAAAAAAAAAAAAAAAAAAAAAAAAADra/pT+7FNhvek+Yft1n+2KdaspUHD80/vzeqLM/Vvzqvyt6Htwcq9KAAAAAAAAAAAAAAAAAAAAAAAAAAAAAAAAA62v6U/uxTYb3pPmH7dZ/tinWrKVGTUFRLPPD+1H8c0fzx/7jH/AA8pjP8AHqtfET1YTwh/tH+f6fbTxUJZYS/waFUcLK/HB83S1buQ8Rd8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nWegqZpJpf7X9Yfd+eOCSl/jNWSeWb/0h9Iwj/TiOLhGH8fwmv9ibjB6/+Xw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0" name="AutoShape 4" descr="data:image/jpeg;base64,/9j/4AAQSkZJRgABAQAAAQABAAD/2wCEAAkGBwgHBgkIBwgKCgkLDRYPDRcYDRsUFRAWIB0iIiAmHyswKDQoKCQxMB8fLEk3MDUrLjQ6JiYzPDNENyg5NisBCgoKDQ0NGg8QGjclHyU3OC4xKys3NzcsMy8zODA4Nyw3Nys3MzY0KzY3LSwrKywsLCssLCwsKywsLCsuKywrK//AABEIAK4BIQMBEQACEQEDEQH/xAAcAAEAAgIDAQAAAAAAAAAAAAAABQgEBgECAwf/xAA6EAEAAAMDCwEFBwMFAAAAAAAAAQIEA5LRBQYUFRYXUVNVVpOyNnJzdLEHESIyMzQ1ISNhEhMxQZH/xAAbAQEAAwADAQAAAAAAAAAAAAAAAwUHAQIGBP/EAC0RAQAABAUDAwQCAwEAAAAAAAABAgNSBBQVUaEWU5EFM3EhMjSxETEGEkET/9oADAMBAAIRAxEAPwDSc987846PO/LFNS5br7Kxs6u0lklhbzQhLD7/APiAITbjOruDKPnmA24zq7gyj55gNuM6u4Mo+eYDbjOruDKPnmA24zq7gyj55gNuM6u4Mo+eYDbjOruDKPnmA24zq7gyj55gNuM6u4Mo+eYDbjOruDKPnmA24zq7gyj55gNuM6u4Mo+eYDbjOruDKPnmA24zq7gyj55gNuM6u4Mo+eYDbjOruDKPnmA24zq7gyj55gNuM6u4Mo+eYDbjOruDKPnmA24zq7gyj55gNuM6u4Mo+eYDbjOruDKPnmA24zq7gyj55gNuM6u4Mo+eYDbjOruDKPnmA24zq7gyj55gNuM6u4Mo+eYDbjOruDKPnmA24zq7gyj55gNuM6u4Mo+eYDbjOruDKPnmA24zq7gyj55gNuM6u4Mo+eYDbjOruDKPnmBkZOz1zotcoUtnaZeyjNJNbSQmh/vzf1h98AWw++PGP/oKj/aF7cZc+dtPUDXgAAAAAAAAAAAAAAAAAAAAAAAAAAAAAAAAAZWSv5Sj+PJ6oAucCpH2he3GXPnbT1A14AAAAAAAAAAAAAAAAAAAAAAAAAAAAAAAAAGVkr+Uo/jyeqALnAqR9oXtxlz5209QNeAAAAAAAAAAAAAAAAAAAAAAAAAAAAAAAAABlZK/lKP48nqgC5wKkfaF7cZc+dtPUDXgAAAAAAAAAAAAAAAAAAAAAAAAAAAAAAAAAZWSv5Sj+PJ6oAucCpH2he3GXPnbT1A14AAAAAAAAAAAAAAAAAAAAAAAAAAAAAAAAAGVkr+Uo/jyeqALnAqR9oXtxlz5209QNeAAAAAAAAAAAAAAAAAAAAAAAAAAAAAAAAABlZK/lKP48nqgC5wK2Z5ZKo7bOvK1paWUYzzVdpGP4o8VfUxFSE8YQi9pgPRsHVwslSeX6xh9frFDamoOTG/Ni6Zmpu+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E1NQcmN+bEzNTc0HAWcxNTUHJjfmxMzU3NBwFnMTU1ByY35sTM1NzQcBZzF70GR6GWup5pbGMIwtZYw/HHjD/LmXEVIxh9UVb0PAy0ppoS/WEI/9itJ96yeC/lXrOz2nyp81afWKpre5M0r0r8Kl8IlGsAAAAAAAAAAAAAAAAAAAAAAAAAAAAAAAAAHtRfvLD4kv1cy/dBDiPZn+I/pZRdMrV7zs9p8qfNWn1iqK3uTNK9K/CpfCJRrAAAAAAAAAAAAAAAAAAAAAAAAAAAAAAAAAB7UX7yw+JL9XMv3QQ4j2Z/iP6WUXTK1e87PafKnzVp9Yqit7kzSvSvwqXwiUawAAAAAAAAAAAAAAAAAAAAAAAAAAAAAAAAAe1F+8sPiS/VzL90EOI9mf4j+llF0ytXvOz2nyp81afWKore5M0r0r8Kl8IlGsAAAAAAAAAAAAAAAAAAAAAAAAAAAAAAAAAHtRfvLD4kv1cy/dBDiPZn+I/pZRdMrV7zs9p8qfNWn1iqK3uTNK9K/CpfCJRrAAAAAAAAAAAAAAAAAAAAAAAAAAAAAAAAAB7UX7yw+JL9XMv3QQ4j2Z/iP6WUXTK1e87PafKnzVp9Yqit7kzSvSvwqXwiUawAAAAAAAAAAAAAAAAAAAAAAAAAAAAAAAAAe1F+8sPiS/VzL90EOI9mf4j+llF0yt80ynmNTZRylV1k9bbSTW1tPNGEJIfdD8UXi8f6vNSxM9OEn9R3euwXq09LDySQlh9IMbdzR9Qt7kHy65PZy+n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DdzR9Qt7kDXJ7OTW6lkHMv2fUlhNC1lr7eMbOP+qH4If1+7+qSj61PNUll/wBP7jD/AK6VfWak1OaX/WH1hF9S/wBX+Hu/4eM/hAw/NP783qizP1b86r8reh7cHKvSgAAAAAAAAAAAAAAAAAAAAAAAAAAAAAAAAOtr+lP7sU2G96T5h+3Wf7Yp1qylQcPzT+/N6osz9W/Oq/K3oe3Byr0oAAAAAAAAAAAAAAAAAAAAAAAAAAAAAAAADra/pT+7FNhvek+Yft1n+2KdaspUHD80/vzeqLM/Vvzqvyt6Htwcq9KAAAAAAAAAAAAAAAAAAAAAAAAAAAAAAAAA62v6U/uxTYb3pPmH7dZ/tinWrKVBw/NP783qizP1b86r8reh7cHKvSgAAAAAAAAAAAAAAAAAAAAAAAAAAAAAAAAOtr+lP7sU2G96T5h+3Wf7Yp1qylQcPzT+/N6osz9W/Oq/K3oe3Byr0oAAAAAAAAAAAAAAAAAAAAAAAAAAAAAAAADra/pT+7FNhvek+Yft1n+2KdaspUHD80/vzeqLM/Vvzqvyt6Htwcq9KAAAAAAAAAAAAAAAAAAAAAAAAAAAAAAAAA62v6U/uxTYb3pPmH7dZ/tinWrKVGTUFRLPPD+1H8c0fzx/7jH/AA8pjP8AHqtfET1YTwh/tH+f6fbTxUJZYS/waFUcLK/HB83S1buQ8Rd8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jQqjhZX44HS1buQ8RM5LsaFUcLK/HA6WrdyHiJnJdnWegqZpJpf7X9Yfd+eOCSl/jNWSeWb/0h9Iwj/TiOLhGH8fwmv9ibjB6/+Xw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582" name="AutoShape 6" descr="http://upload.wikimedia.org/wikipedia/en/b/ba/Flag_of_German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4584" name="Picture 8" descr="http://t2.gstatic.com/images?q=tbn:ANd9GcTimjf2-n9t2-yy2q8N9LIBM9LzJ0o2Y6DaGFEoEpr7gp_tZLu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70859"/>
            <a:ext cx="2752725" cy="165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0" y="4509120"/>
            <a:ext cx="2880320" cy="1224136"/>
          </a:xfrm>
        </p:spPr>
        <p:txBody>
          <a:bodyPr/>
          <a:lstStyle/>
          <a:p>
            <a:pPr algn="ctr"/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KATEDRALA U KÖLNU</a:t>
            </a:r>
            <a:endParaRPr lang="hr-HR" sz="32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8992" y="332656"/>
            <a:ext cx="375494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254697" cy="224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3" y="6211669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OLTAR SVETA TRI KRALJA</a:t>
            </a:r>
            <a:endParaRPr lang="hr-HR" b="1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42531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6316662" cy="724942"/>
          </a:xfrm>
        </p:spPr>
        <p:txBody>
          <a:bodyPr>
            <a:no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KATEDRALA NOTRE DAME </a:t>
            </a:r>
            <a:r>
              <a:rPr lang="hr-HR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/>
            </a:r>
            <a:br>
              <a:rPr lang="hr-HR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hr-HR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U </a:t>
            </a:r>
            <a:r>
              <a:rPr lang="hr-HR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CHARTRESU</a:t>
            </a:r>
            <a:endParaRPr lang="hr-HR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412776"/>
            <a:ext cx="5772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g</a:t>
            </a:r>
            <a:r>
              <a:rPr lang="hr-HR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radila se 55 godina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g</a:t>
            </a:r>
            <a:r>
              <a:rPr lang="hr-HR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rađena u gotičkom stilu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t</a:t>
            </a:r>
            <a:r>
              <a:rPr lang="hr-HR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ri </a:t>
            </a:r>
            <a:r>
              <a:rPr lang="hr-HR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grupe od po dvanaest elemenata </a:t>
            </a:r>
            <a:r>
              <a:rPr lang="hr-HR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okružuju </a:t>
            </a:r>
            <a:r>
              <a:rPr lang="hr-HR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manji </a:t>
            </a:r>
            <a:r>
              <a:rPr lang="hr-HR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središnji krug koji simbolizira Kraljevstvo </a:t>
            </a:r>
            <a:r>
              <a:rPr lang="hr-HR" sz="24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Nebesko ili samog </a:t>
            </a:r>
            <a:r>
              <a:rPr lang="hr-HR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Boga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r-HR" sz="2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zbog predivnih kipova i vitraja naziva se "Biblijom u kamenu"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depo.ba/media/pictures/2010/09/28/09d46148e86f2ecfd6d026b739abe1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84494"/>
            <a:ext cx="2592288" cy="1725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84134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9792" y="5229200"/>
            <a:ext cx="6140400" cy="936104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KATEDRALA NAŠE GOSPE U CHARTRESU</a:t>
            </a:r>
            <a:endParaRPr lang="hr-HR" sz="32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9632" y="692696"/>
            <a:ext cx="3020560" cy="4032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692695"/>
            <a:ext cx="3044056" cy="40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07905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70609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SVETIŠTE GOSPE LURDSKE 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699792" y="1484784"/>
            <a:ext cx="6326187" cy="45259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u Francuskoj </a:t>
            </a:r>
            <a:r>
              <a:rPr lang="hr-HR" b="1" dirty="0" smtClean="0">
                <a:latin typeface="Book Antiqua" panose="02040602050305030304" pitchFamily="18" charset="0"/>
              </a:rPr>
              <a:t>(podnožje Pirineja)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marijansko </a:t>
            </a:r>
            <a:r>
              <a:rPr lang="hr-HR" b="1" dirty="0" smtClean="0">
                <a:latin typeface="Book Antiqua" panose="02040602050305030304" pitchFamily="18" charset="0"/>
              </a:rPr>
              <a:t>svetište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1862. sagrađena bazilika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najposjećenije svetište u Europi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4 900 000 posjetitelja godišnje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Majka Božja </a:t>
            </a:r>
            <a:r>
              <a:rPr lang="hr-HR" b="1" dirty="0" err="1" smtClean="0">
                <a:latin typeface="Book Antiqua" panose="02040602050305030304" pitchFamily="18" charset="0"/>
              </a:rPr>
              <a:t>Lourdska</a:t>
            </a:r>
            <a:r>
              <a:rPr lang="hr-HR" b="1" dirty="0" smtClean="0">
                <a:latin typeface="Book Antiqua" panose="02040602050305030304" pitchFamily="18" charset="0"/>
              </a:rPr>
              <a:t> </a:t>
            </a:r>
            <a:r>
              <a:rPr lang="hr-HR" b="1" dirty="0" smtClean="0">
                <a:latin typeface="Book Antiqua" panose="02040602050305030304" pitchFamily="18" charset="0"/>
              </a:rPr>
              <a:t>slavi se 11. veljače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od ukazanja djevojčici Bernardici Soubirous 1858. godine </a:t>
            </a:r>
          </a:p>
          <a:p>
            <a:endParaRPr lang="hr-HR" dirty="0"/>
          </a:p>
        </p:txBody>
      </p:sp>
      <p:pic>
        <p:nvPicPr>
          <p:cNvPr id="22530" name="Picture 2" descr="http://www.depo.ba/media/pictures/2010/09/28/09d46148e86f2ecfd6d026b739abe1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6" y="4797152"/>
            <a:ext cx="2592288" cy="1725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1268760"/>
            <a:ext cx="6442075" cy="3096343"/>
          </a:xfrm>
        </p:spPr>
        <p:txBody>
          <a:bodyPr/>
          <a:lstStyle/>
          <a:p>
            <a:pPr algn="just"/>
            <a:r>
              <a:rPr lang="hr-HR" b="1" i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/>
            </a:r>
            <a:br>
              <a:rPr lang="hr-HR" b="1" i="1" dirty="0" smtClean="0">
                <a:solidFill>
                  <a:srgbClr val="000099"/>
                </a:solidFill>
                <a:latin typeface="Book Antiqua" panose="02040602050305030304" pitchFamily="18" charset="0"/>
              </a:rPr>
            </a:br>
            <a:r>
              <a:rPr lang="hr-HR" b="1" i="1" dirty="0">
                <a:solidFill>
                  <a:srgbClr val="000099"/>
                </a:solidFill>
                <a:latin typeface="Book Antiqua" panose="02040602050305030304" pitchFamily="18" charset="0"/>
              </a:rPr>
              <a:t/>
            </a:r>
            <a:br>
              <a:rPr lang="hr-HR" b="1" i="1" dirty="0">
                <a:solidFill>
                  <a:srgbClr val="000099"/>
                </a:solidFill>
                <a:latin typeface="Book Antiqua" panose="02040602050305030304" pitchFamily="18" charset="0"/>
              </a:rPr>
            </a:br>
            <a:endParaRPr lang="sr-Latn-CS" b="1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2132856"/>
            <a:ext cx="55801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>
                <a:solidFill>
                  <a:srgbClr val="000099"/>
                </a:solidFill>
                <a:latin typeface="Book Antiqua" panose="02040602050305030304" pitchFamily="18" charset="0"/>
              </a:rPr>
              <a:t>Hodočašće je </a:t>
            </a:r>
            <a:r>
              <a:rPr lang="hr-HR" sz="28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osobita </a:t>
            </a:r>
            <a:r>
              <a:rPr lang="hr-HR" sz="2800" b="1" dirty="0">
                <a:solidFill>
                  <a:srgbClr val="000099"/>
                </a:solidFill>
                <a:latin typeface="Book Antiqua" panose="02040602050305030304" pitchFamily="18" charset="0"/>
              </a:rPr>
              <a:t>vrsta putovanja, koje nije svojstveno samo kršćanstvu. </a:t>
            </a:r>
            <a:endParaRPr lang="hr-HR" sz="2800" b="1" dirty="0" smtClean="0">
              <a:solidFill>
                <a:srgbClr val="00009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hr-HR" sz="28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Hodočašća </a:t>
            </a:r>
            <a:r>
              <a:rPr lang="hr-HR" sz="2800" b="1" dirty="0">
                <a:solidFill>
                  <a:srgbClr val="000099"/>
                </a:solidFill>
                <a:latin typeface="Book Antiqua" panose="02040602050305030304" pitchFamily="18" charset="0"/>
              </a:rPr>
              <a:t>podrazumijevaju postojanje određenih svetih mjesta ili svetišta prema kojima se ljudi, nošeni duhovnim motivima, usmjeravaju.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927429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5589240"/>
            <a:ext cx="3600400" cy="566738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SVETIŠE GOSPE LURDSKE</a:t>
            </a:r>
            <a:endParaRPr lang="hr-HR" sz="32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2" r="6342"/>
          <a:stretch/>
        </p:blipFill>
        <p:spPr>
          <a:xfrm>
            <a:off x="2555776" y="404664"/>
            <a:ext cx="6144683" cy="4608512"/>
          </a:xfrm>
        </p:spPr>
      </p:pic>
    </p:spTree>
    <p:extLst>
      <p:ext uri="{BB962C8B-B14F-4D97-AF65-F5344CB8AC3E}">
        <p14:creationId xmlns:p14="http://schemas.microsoft.com/office/powerpoint/2010/main" xmlns="" val="344603793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SVETIŠTE GOSPE FATIMSKE – KRALJICE SVETE KRUNICE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Portugalu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jedno od najpoznatijih marijanskih svetišta na svijetu (uz Lourdes i Guadalupe u Meksiku)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svetište priznato 1917.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godišnje ga posjeti oko 4 000 000 hodočasnika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1928. gradi se bazilika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Majka Božja Fatimska slavi se 13. svibnja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prvo ukazanje 13. svibnja 1917., Luciji od Isusa, Franji i Jacinti Marto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BDM se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objavila kao Kraljica Svete Krunice</a:t>
            </a:r>
            <a:endParaRPr lang="hr-HR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0482" name="Picture 2" descr="http://www2.arnes.si/~oiiiosce/images/portugalska_zast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65104"/>
            <a:ext cx="2546626" cy="1558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5013176"/>
            <a:ext cx="5760640" cy="566738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SVETIŠTE GOSPE FATIMSKE</a:t>
            </a:r>
            <a:endParaRPr lang="hr-HR" sz="32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50"/>
          <a:stretch/>
        </p:blipFill>
        <p:spPr>
          <a:xfrm>
            <a:off x="2726762" y="332656"/>
            <a:ext cx="6107502" cy="4248472"/>
          </a:xfrm>
        </p:spPr>
      </p:pic>
    </p:spTree>
    <p:extLst>
      <p:ext uri="{BB962C8B-B14F-4D97-AF65-F5344CB8AC3E}">
        <p14:creationId xmlns:p14="http://schemas.microsoft.com/office/powerpoint/2010/main" xmlns="" val="329402103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SVETIŠTE GOSPE OD JASNE GORE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latin typeface="Book Antiqua" panose="02040602050305030304" pitchFamily="18" charset="0"/>
              </a:rPr>
              <a:t> Poljskoj, u Czestochowi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marijansko svetište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godišnje ga posjeti </a:t>
            </a:r>
            <a:r>
              <a:rPr lang="hr-HR" b="1" dirty="0" smtClean="0">
                <a:latin typeface="Book Antiqua" panose="02040602050305030304" pitchFamily="18" charset="0"/>
              </a:rPr>
              <a:t>4-5 </a:t>
            </a:r>
            <a:r>
              <a:rPr lang="hr-HR" b="1" dirty="0" smtClean="0">
                <a:latin typeface="Book Antiqua" panose="02040602050305030304" pitchFamily="18" charset="0"/>
              </a:rPr>
              <a:t>milijuna hodočasnika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najveće </a:t>
            </a:r>
            <a:r>
              <a:rPr lang="hr-HR" b="1" dirty="0" smtClean="0">
                <a:latin typeface="Book Antiqua" panose="02040602050305030304" pitchFamily="18" charset="0"/>
              </a:rPr>
              <a:t>istočnoeuropsko </a:t>
            </a:r>
            <a:r>
              <a:rPr lang="hr-HR" b="1" dirty="0" smtClean="0">
                <a:latin typeface="Book Antiqua" panose="02040602050305030304" pitchFamily="18" charset="0"/>
              </a:rPr>
              <a:t>svetište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klanjanje Crnoj Gospi u Crkvi rođenja Marijina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p</a:t>
            </a:r>
            <a:r>
              <a:rPr lang="hr-HR" b="1" dirty="0" smtClean="0">
                <a:latin typeface="Book Antiqua" panose="02040602050305030304" pitchFamily="18" charset="0"/>
              </a:rPr>
              <a:t>rema </a:t>
            </a:r>
            <a:r>
              <a:rPr lang="hr-HR" b="1" dirty="0" smtClean="0">
                <a:latin typeface="Book Antiqua" panose="02040602050305030304" pitchFamily="18" charset="0"/>
              </a:rPr>
              <a:t>legendi, </a:t>
            </a:r>
            <a:r>
              <a:rPr lang="hr-HR" b="1" dirty="0" smtClean="0">
                <a:latin typeface="Book Antiqua" panose="02040602050305030304" pitchFamily="18" charset="0"/>
              </a:rPr>
              <a:t>Crnu Gospu </a:t>
            </a:r>
            <a:r>
              <a:rPr lang="hr-HR" b="1" dirty="0" smtClean="0">
                <a:latin typeface="Book Antiqua" panose="02040602050305030304" pitchFamily="18" charset="0"/>
              </a:rPr>
              <a:t>naslikao je </a:t>
            </a:r>
            <a:r>
              <a:rPr lang="hr-HR" b="1" dirty="0" smtClean="0">
                <a:latin typeface="Book Antiqua" panose="02040602050305030304" pitchFamily="18" charset="0"/>
              </a:rPr>
              <a:t>evanđelist Luka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8434" name="Picture 2" descr="http://www.optimus-prevajanje.com/zastave/slike/poljska4-prevajanje-zasta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2735288" cy="1706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9792" y="4797152"/>
            <a:ext cx="5904656" cy="930226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SVETIŠTE GOSPE OD JASNE GORE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613938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745978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SVETIŠTE BLAŽENE DJEVICE MARIJE U MARIAZELLU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693988" y="1700808"/>
            <a:ext cx="6326187" cy="44253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latin typeface="Book Antiqua" panose="02040602050305030304" pitchFamily="18" charset="0"/>
              </a:rPr>
              <a:t> Austriji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latin typeface="Book Antiqua" panose="02040602050305030304" pitchFamily="18" charset="0"/>
              </a:rPr>
              <a:t>Mariazell </a:t>
            </a:r>
            <a:r>
              <a:rPr lang="hr-HR" b="1" dirty="0">
                <a:latin typeface="Book Antiqua" panose="02040602050305030304" pitchFamily="18" charset="0"/>
              </a:rPr>
              <a:t>je najvažnije hodočasničko </a:t>
            </a:r>
            <a:r>
              <a:rPr lang="hr-HR" b="1" dirty="0" smtClean="0">
                <a:latin typeface="Book Antiqua" panose="02040602050305030304" pitchFamily="18" charset="0"/>
              </a:rPr>
              <a:t>svetište </a:t>
            </a:r>
            <a:r>
              <a:rPr lang="hr-HR" b="1" dirty="0">
                <a:latin typeface="Book Antiqua" panose="02040602050305030304" pitchFamily="18" charset="0"/>
              </a:rPr>
              <a:t>u Austriji </a:t>
            </a:r>
            <a:r>
              <a:rPr lang="hr-HR" b="1" dirty="0" smtClean="0">
                <a:latin typeface="Book Antiqua" panose="02040602050305030304" pitchFamily="18" charset="0"/>
              </a:rPr>
              <a:t>i srednjoj Europi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njemu se ističe Marijin kip, isklesan u  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lipovom</a:t>
            </a:r>
            <a:r>
              <a:rPr lang="hr-HR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drvu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papa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Benedikt XVI.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posjetio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je  2007.  godine Mariazell povodom 850. obljetnice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osnutka svetišta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58" y="4941168"/>
            <a:ext cx="2719189" cy="181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42906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35896" y="5661248"/>
            <a:ext cx="5040560" cy="930226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SVETIŠTE BLAŽENE DJEVICE MARIJE U MARIAZELLU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3581"/>
            <a:ext cx="4896544" cy="457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upload.wikimedia.org/wikipedia/commons/3/35/Mariazell_wapp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63348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9935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SVETIŠTE </a:t>
            </a:r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MAJKE BOŽJE BISTRIČKE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693988" y="1700808"/>
            <a:ext cx="6326187" cy="442535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b="1" dirty="0">
                <a:latin typeface="Book Antiqua" panose="02040602050305030304" pitchFamily="18" charset="0"/>
              </a:rPr>
              <a:t>n</a:t>
            </a:r>
            <a:r>
              <a:rPr lang="hr-HR" b="1" dirty="0" smtClean="0">
                <a:latin typeface="Book Antiqua" panose="02040602050305030304" pitchFamily="18" charset="0"/>
              </a:rPr>
              <a:t>ajpoznatije </a:t>
            </a:r>
            <a:r>
              <a:rPr lang="hr-HR" b="1" dirty="0">
                <a:latin typeface="Book Antiqua" panose="02040602050305030304" pitchFamily="18" charset="0"/>
              </a:rPr>
              <a:t>i najposjećenije svetište </a:t>
            </a:r>
            <a:r>
              <a:rPr lang="hr-HR" b="1" dirty="0" smtClean="0">
                <a:latin typeface="Book Antiqua" panose="02040602050305030304" pitchFamily="18" charset="0"/>
              </a:rPr>
              <a:t>u Hrvatskoj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kip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Majke Božje Bistričke potječe iz  15.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stoljeća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 i prvotno je bio u 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crkvi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 na Vinskom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Vrhu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Biskupska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konferencija tadašnje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Jugoslavije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 proglasila je  1971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 godine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bistričko svetište Nacionalnim 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svetištem i prošteništem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čitavog 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hrvatskog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naroda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papa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Ivan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Pavao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II. posjetio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je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3. listopada 1998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 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svetište MB Bistričke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prilikom </a:t>
            </a:r>
            <a:r>
              <a:rPr lang="hr-HR" b="1" dirty="0" smtClean="0">
                <a:latin typeface="Book Antiqua" panose="02040602050305030304" pitchFamily="18" charset="0"/>
              </a:rPr>
              <a:t>proglašenja </a:t>
            </a:r>
            <a:r>
              <a:rPr lang="hr-HR" b="1" dirty="0">
                <a:latin typeface="Book Antiqua" panose="02040602050305030304" pitchFamily="18" charset="0"/>
              </a:rPr>
              <a:t>kardinala Alojzija Stepinca blaženim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7192"/>
            <a:ext cx="2729880" cy="136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44836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35896" y="5661248"/>
            <a:ext cx="5040560" cy="930226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SVETIŠTE MAJKE BOŽJE BISTRIČKE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93" y="4005064"/>
            <a:ext cx="3469927" cy="232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data:image/jpeg;base64,/9j/4AAQSkZJRgABAQAAAQABAAD/2wCEAAkGBhQSERUUExQWFRUWFhgXGBgYGBgYFxUXGBcXFhQYHBcaHCYeGBkjGhYYHy8gIycsLCwsFx4xNTAqNSYrLCkBCQoKDgwOGg8PGiwkHyQsLCwsLCwsKSwsKSwsLCwsLCksLCwsKSwsLCwsKSkpLCwsLCwpLCwsKSksLCwsLCwsKf/AABEIALgBEwMBIgACEQEDEQH/xAAcAAABBQEBAQAAAAAAAAAAAAAEAAECAwUGBwj/xAA7EAACAQMCAwUGBQIGAwEBAAABAhEAAyESMQRBUQUTImFxBjKBkaGxFELB0fAjUgdicoLh8RUzkkMW/8QAGQEAAwEBAQAAAAAAAAAAAAAAAAECAwQF/8QAJhEAAgICAgICAwADAQAAAAAAAAECERIhAzFBURMiBGGxMqHwFP/aAAwDAQACEQMRAD8A5sCrFsE0StqrAK9lRbOSyheFq4IByp6VapUSKKVKlTAVKnAqYsGgCulV68P1qYsCgAaKcKTRYQdKeKABO6PSn7g0XSoAF/Dml+HNFUqABvw9N+HNFUqABTYNR7o9KMpUAAxTUdFNoFAAVKje7HSomyKABKVEnhhVbcOaAKqVSZSN6jQA2mmNualSqcUAPdsVm8T2eSGnSJBGF25Tq6xzitqs3tgoV0Nc0SDIEEkQTkQTpgHaspw0VFmde40Ky240p4RyxzHPbAAorjbBdCoMT/P56VSuoqUfQDiTEzJhAFOSYA360MVZJZUeTjU5ErjJCgkDI5xWKbiXVgNwXQSDdj/af3pqne9o7QJizPmQoJ89qVZ5cfv+l0/R2lKpKhO1WDhq9E5ymnCzRS2RUwKABhw5q1bAq2kBSAiFFPUxbNTWz1oEVUtNEBAKlSsAcWjUxYq0U8UWBV3Ap+6FWRT6KLAr7sUu6FWaKfu6VhRT3Qp+6FWaKRSiwKu6FN3Iq3TSinYFJsU3cVfFNRYFBtGm7s0TTUWAKRSooioG0KdgDxUTaHSrzZqBU0DB24bpVT2yKMpiKYAND8VwCXPeXOYOQROOVabWQaoeyRS7AyeK4ErZ0ox8MaTGoggAKIjbHKuft9pReIYF1VGwICxg7TBMTjfNdRx3BG4IkDBGxJz6MKE/8bDKzwQFhuhIACt12G3U71y8nG3LXRpGSo5vibjK0J4VgQPDiQD86ValzsNJOrvGPMrCg/7ScdKVZfEvX+y80dmBT1JbZNWi0K7znKVSasWzVoFKlYEVQCpU8VIJSAhTxUwlSpWOiASo3VhT6fzNXRRnZ1hTdsq35rtsbxjUCc+gNZznjFspRtmfZaVU9QD8xU4oi7wgVmUH3HdN5912XJ64qH4c0oztJjaplVKrxw9OLAp5IVA9Kie5FP3QoyQUC0qKNoUxsCjJBQNSq88PTGxRkgopilFW9waXcU8kFFWmmKVb3JqJU07FRV3dR01cRTU7CiqKaroqBSnYqKWtCqjaNEkU1VYgWKaimWaqaz0pgBcZaOk6Pe5QQPvI+lYV2xxLSjMFOmR4AQ0lgQ/KMjbpXTEVndt27rWyLRC9WmCBzjofP/sZckL2XFlVjhvD42ctmYZ43Mc+kU1c1ev8XPhuBVhYGtDjSOZMmd55zSrDP9FY/s9Gp4pAVYK3zRGJEJUgtPSp2FCinVZqVtc0SoqHKh0ULYNTHDiraVRkx0RW2BQt6+y3EddcWnUsVQtBPu+hgzOeQ50ZW52WLq90qtbBuhjbmSSqlmuAjRHPrXL+TNxho14l9jm7PFBndocd5cuOutdMqSD8TLMSfMdKIrU7TuXm7xX7s90UVypMglQUAXQMEHOeQrMij8eeUNhyL7DUqfTT6a3yRmRpU+mn00ZIKI0qfTT6aMkFEaVPppaaMkA1Kn00ootANSilFKmIiyA1A2BVtKnYA7WKgyEUXTEVWQUBkVEpRT2BVLJFWpCopK1Grqg1NzS7FiVlBWF2vw10h9u7I0lSwXwGNTAge9AxJ5mt+KB7Zsu1plt4c7GR4SMzDAg7bUnOLiCTTOVfscjA0XBA8bEBmxzHdmOm/Kmq4q//AOvfO/5mW6EUnyUbCKVc/wBfRqdpSoBe3LJ//RR8f1oy3fVvdYH0INRYFk1INUKVWpNCoItVeDQQepd83IT19PlSnJf5DivAZNKaoXiOtLiX/pXCoLMAIgMSCTBwMHHWolyYK2OMcnSBX7V0u+AVEDBzMnGfj8q2OE9ubaC1NjU9oMFYnI1e9GeYxtXLDhrv5bF7IIP9JzvvHhxTDg7pgjh72YEm24BJMDJAGSQK8rk5eSfZ6sOHhit/06a97V99rVLKq11k1HU0uw8K4yNvtVD8ci3HQsBpIEyIPWD5bRXPd/cV2MMrTMkFT4hMgGCAQcdBVVixcdjotXH0xqKoWidtqOPllDSFycHHJZdHUW+MRiAGBOcfz0q6sVeyOKRSfw3EAiCD3bHYztWja46QNSuhJ0lXVlIMEnBG2N66+Llc+9HFzcUYVi7CaVB3e2LSz41kct5PSlY7XtOJDj44+8TW2S9mCi30gylUBeU8x+3r0NY/antZaskLDOc7YGDB8R3z0p2gpm3Sri+M9vHiLdtQepOrHpAoC/7TcW+zaN8KAPnMmpzQYs9DpE15pc9oeLCmbjR1wfkYmsW5xDMSSSZOSTJ6yetGdjxPZoptNeRWu0XWIdhzkMR9jvU//I3SZ7x5jfU23rR8gYnq5qBvKDBYTvuNuteTvfdzlix9ST9aS8Ox3Hz39POq+evAYHrU0tVebdmdi8TxLFLNu5c05IEwB1zgVK52TcQEMSpGCpBMHeDmpf5BUeJvo9EuXABJIA6nAoLj+Kgek+kxiYzXn34UzDk6cZBBgwMaTk5MY6c8U1q8LbiHccy0ETv1333qX+QlsPjZ6Ba4kMoIODVP41cziAZ8oMH+eYrguI7TuDAcwDPKcTzjzPzqluOYyQWzv4jOOp50n+VfgXxnc3+2FGnffI5xpk/DbO1BWe20veKSuklNJ092xJGTO+JjImT0xxz8axmS0kRuZ9D5ED60LdsDVJkCDzifrtS/9Gx4Hb9n31FsAdwRnIuzzPPRk0q4huC4ec3bg8ltFgOkHWJ+VKq+f/thgaF0Eco+/wC9RVTuAd4kdaK7M7ZGuPdOYP0jPrzrRt3F2EfOaw+SvBvHhy8mT+Jb+5sbZOKl+Lc/mY8tzRPaOgjSIkR/DQNywRjlA2+W8VL5/RE+PF0F2O1HTAdl9CY+VdVw3DsLHeuSQQuZLMWclQmnJ1Y26VxtqARzPzj+R9a6ngONtXFIu2i7tAtQXVVMjUxW2QzLBnGajk5c1TL4moOwI8Qsjxt48rlgJgZrpPZq/wB1bNwpcZlcOSLbso06Tl9vy78pNHWfZ7hLT3F4hT4VRwVu3fdY6f7xGdJg5hsnFdn2N2elvh3S0jLbILAMxLeJcySTHLnWcuTRpkvCMDhv8WWMHudQJXAaIGnMGObQ0mYBjzrL7b/xGfiU7pbWhSymSpYyjK65Ij3gGmPtnpl9hOG0D+i5yo/91weGQC3vdJMeVRv+w/Cif6bzyHfXBqxJiTiM/KoyTLT41ujzzg+17K32firXfBssAGUgk7jSQs842351GxxrG4b3CWzaVm7sabzaoyYM/P4DeKB9qLFscRdS0zd2rwPEWmIBz0mqOzvCAJ3MgAnfaY25DfpWuNRsl81y0joT7W3xvxBEbg8Qc0Ff7Ra6FOs37rBtYDs7IFdSuIyCB8JNCLxglSe9yQTBge8fpz+Ec5Gp7M3vGYd/d3MzEkDn5fQUqilZopuXX8KOF4Byytp06WDDUHE6QYHgRjsI+XWj+xbRst3j2jcuBzpUagsRhpKzMk8hsKvvcQgXPEcSBp4jI1TGsayM7q0BfKjOOuTcIF69qCI0DUFgXd/Mk4PlSy8B9vJldrzeZndO5BMgQQASSTkgTuao4/sbh7aajfW6Dju9MNHMxJKeoz8N9biOIYWCO8J1MQpcPcM65MKFJMTpGNq5DjrFy05VphTEkEA/OOWcjlSWXgnk5F1RTxL2AwNu0NoyWxHx3PWhfxI/sHzb96I7kXNlZiT7qAsTjcKgP8FWns4ofFYvSM+Kze0mOsqMYNbRbrZkt70NwXZc22e5KpGMgSSPCTPKY/SKN4j2Wt2pdybiAmQtvTKqrkFn1TbHh96PnVtr2wNtdVtUS5iW0+8ApXCnHMzWY3bjuwZrjFg2oH/NnP1Pzqc3Y/oiPB9n23ZtIBVc6WdB4dQEEkrqPiBxBgHFHcRw9hEYi2GVRuFIwDvvOfXnQPaXtA51qzFtba3mRqeI1MObACJNBdm33YlEO8kFuUamI+h+dN2wUoxdJGhdRrQuW2siEZBcDKJBuDweKJ2Mj1+ZVrtBeHXiI4dGulu7RmRWVSkLdXSFgSGGR86x+0OIYHQ27LbZo5hkW4gPWA3zoQXm1EyTMknlJ3xyOB8hTyVGblWjU4b2lvC5oaLYKyCgYSwnSCS2371Zd7cfxajJ3nMzgA5Jq3sq/aa3pZR3iN3iHbI07MJJ8xG2cxjN4rtRluAfk0lDGMaixHlvvU5J+CrVE+OdvE3eKc4hWWRJBMTj5c6Av8OwAIdTqGqOePCefUHpuKjxPEa2LRp5xuOuJ29OnpQNy8YJIkDAyMfXHWgzbRLibhUeLGfhj3h5GoJcYYAxgyY6+eeY+dCsrQMjTPPmY5D0NGcPZ1KZECYHUnE5/m5ptJCGvIyyZUsZ2II+c5FW8ErlkGpUVoUu2liJwTBIgc/hVF3gurCc+HoIwBzn4xQ54rSzEwZAXrIpr9AnRpaFEhbgABKiC0EAxqELEGJ+NKgNVs5MD5UqADuE4JlZWBAKkET5bnb+Yrp7nFoyiL7YDQHtzpLMzYIbMzJJ51S3sxxRkDh7xI3hGMdJAGKFu9l3Lf8A7EKz1HoDjykT0pNpo3jUdoEuXpPjAk9Oe3Oma8pEQeWRmQI+0GoMrBoKkDP5dvrVyoBv0zHTofhFZGL2UcMQzjxELz2nMTFaXZnady1dF22QrpzjaViJ51kmwCfETE48/P5frV63FDAE88EnGMT8xzpsDRv8ZdumWuEsMAsT1kxyGST6mvUfYzttGsvqL69IBLOx1YgkKzYGwn7DFeP2OKGQ06J5Agx+oitE8WzmT8PLoIqcb0aQSZ7yO0reidZiJmNgIJHpj615Z7Qe3PfXla27gICqTgyVjUdP5ic79PSsZ37pI/O2T/lH7/8ANS4OTbdtyIjPIGWx6Ypxiltmz4X0jK4q7q1bkmTOdzmrrPFeDKtqAjUMyIxjlVryMgmDkft61ZJddP5l28x0rZ00ZriZRw19gQDrjyEff4ZPKtbs7tLuQbm4BKnXKkSZ5qZOKyk4K621pz/tb9orZ7MUWbVx+JsXHC6SADpIXOsiRBAOkxipaVFRjRrDtW5xFpu5OhwQA39NgpwTsDykZ60uw7HGI7d/ce6ugxCIoDRIOAJ5eVZvBe2fZwwO+tcyG4e24+a3M/Kuq4DjtbKqHUvhyEUAjWVjM5xnGJ3moacSnJSOgT2g4bgtH4jVbd5Ks6qZmJClCYGRvn1rV4f234J8fiEE/wBzBRtO5Mcq8a9qkuabYjUx4mTpltIZjqk8hEbYrjuDv3XW5bIZn1qAoBZpAuahpGeX0raCXgxkr2z6p4XjbDjXbe0wE+JWUjlPiB8x864//EG1fvgJYawyHecuDBxvAEH47ERvw/sD23c4I8QL9q5bVrcotxRbV3SNu8UEkjYA+o2gztH2r422ykqE1HKuLFyTpGwAt7DTsD+pOS+kEI2YPEewHFHM2hj+7w4z7sGPh0qXD/4XcY0aWtEbjSXP2XIrtewO2vxfDl+6ZSsrcRlaCDgOurJtsCesEEHka8243geI4a6yKlwILmDBAYCYyDBGlgT5gdKzim3TG4R8G9e/wg4tjLMp/wBtw/cAUH2l/h3xXDBSC1wknAtssRHOehiaD9l+0yt8reko+AScK2ACTmFiZruk4oMrXFIeBEC6QzQTAAYDzptuL0EYxZwXGeyHGXDr7szCDSIQAKioozMYUdedV/8A8lxI2smP8z25+jV2/EdoXIXTZw0HV3uoAb50odx0qQ7atBgGGObqpZRhjuwUn3TsvSobkx4QPN+0+xuIsKdSEKDq3BEHeI3AkbVg3uOkQJjltPqetdb7U9tm2z20bXbJJnUCAGwpEHaOXImuLgyCBE4JGQRMnJxWkY+zGVeC1bpByJ36tv6UmXMqgOrfBidx6bfeoX9A0shnOcQdxyODV/DXlbcFufSfXadtvWqetklN1QUEDJJP03FE2uKZCUEFsyw2A04HrjM/vMTeQZkKYJgg4kSIjqMfKqGEtKljOSTsCM/GP3xS7Anc4idySevWIA+1DcgRjJ+G3XymlxnEhj5zufXbfAHSovxDNzmOceVUkAZw4hR4AfPTP1inqjUwwcHzaDnPWlU4jO3ue1l8qq27zWyrSxQsmqTzg9QSdvennRnAe0Vt7Sq1sm5bbULhhiSTqYkMOU+7MT61yV67BJLcyT1OTtynznnVi3xjSN+uoGMkZ+fzrKUU10aJh/G8c11w5VEjICAKBmPdBkkzGaF4fiAO88GGGnOQdjMHO8fLfrV3MTmTmFI54j035dKiphpJIO0AbeUn+b0ktUSX2yT7wAE4jaJnz+XkKtfhyNJLe7MDcb7iN/dHkYqgXQeeAM5yegHmKdeJBJHkAs7n98UAbvA3bBRu8stMDQVZlVpaQApQrssTPMYp04cwbhtNbRXC5MsZDOCFMAjSu8xJGc1i22J2kjpPhAnAidpA88Vtdk3RaUsSFZsI2QViGDRqWBvk9DvVpDUmblzsPhNVlbnEXRcv90R/SBA72e7kBzGwETXXcJ/h9YW3DG7qEglSoEzyGk49ZrmeC7bZWZrd1jeZFVi1wEHuwSJLRLZbpsaK4/2ovQkO2ppIIPhCmVYME5zmTkRGOWPLxzkkoOjaM3ZmcV7O2bdxke86gMYAtKx8vFrEGCJ8MVBeyeHtEOGvsVIPiNsDefdVCfrV93j2Y6WKksXbJBZTggr0IJEEjYtHUR43VbGYE8p90bBj/lOIiZkcq0UZ12XnE0RxBbCwGjBjVy/tx6/CqfwZkh3RgZOghwSrzM/1JKnMY5QDyrI4louKTqJiEUY1MxHPzEYJjnyNS4ThHDNrQpAkiZZ7mspo1OCFUQDJgYaOtNcT9jfInvEC7W9irTEABQQfEVbTOoKQIyogGYA5xiKr4fse1w1131PIcyjMVVzcBJMKRpjImYgjmJou7xjWLT31W2ZuuoAZXK2m1aCQACThsgiQNgDWbf8AaWboLwMDUVQLoJ8KsQIUke9Awc7EkDZJ9NmTa7SO67B7Rsgd4Q7Y9zXNpCRpRWZstqMQx5qRmM7va17hBesubdtV/qpeAAmQg8JKYOnUfeIABmvPh2qrQLZsOn/rW3J1C2GVhrACSDcYXAZgEEYzRN+4VuP3SWxbW93bXUulFmIHeXMi4oXWgfB8W/hBMfHElnV2/bzhgtwX7WtxduQQmu2SsKGNx4UGSVLAxjfORuP7aQ2W4e1ZvM7ln1kp4oYxBY+PAA2iIjJiuEv9orcF3vE72wbog2SQq6dYgWwBIOoQcTpAMzjV4PtlXW3pJW2A5KldwjAOzIgLG5gSFMNB5mapwQjS7S4wJaVipUqV1FGKo2lTqBAbUSHa3O20Vkdp8bq8bEMZaNasxE6XCo5/LDxpbYhTzqjtHjyyIirbKgIWZQAbl0YgpckxBgkCDOaze0u0C3ujSSI5LG+AcsIWBkndhjFJ0kF6Ht9olczAA0+ED5kTJJAMyedK3282oKWOkDw5MR0MZIHn051lMWDHwkgxn3tOOoGduWPnVN0smkT4ST8NWYIxjG/pticdszyZ013jixYpqyoAWWAB0LnBJiVO4zJ2puEuMVJB1W1IGpYU5G+5IETtPnWLwd4MTGZxE8sDBPXy61dxV69b0wQq6fDiC05mQPEYnc8+hrSLvQ7sVyyGVGmIV/y76iyNjOwI6bExzOHxXBacriPSfMQMbVbxHFEDcZxvtJ8szUOF4oHG52xGZxsaG2Jmbd4YyJBAO3LPxnGat4dxbkEz9v8AgfzlRl3gwzHxE5JAB29Y+8zUeI4DUMnkOc/OnkumSD3rjzGmMRI5ArtImB+lNYysEEeKYgx5ff6UTwyflMmAVjlBGJ8xEfFaKfsy5okAABCwnVLKCyswEGACpyceeKP0h0Z/GcFJkwB5ZJ6neJ8qHu2IjRIgb5kkjGPPyonibZLqrQcjZsxvy8qhxnZlxQh1KyEhAdQjUSYBBOD1nA51UbADuWZM4+O/0pVcvZJ5vaBBIMvBkEg7csb8xSq9gaHF300kadgAdpnGZ9R9fSn4W+J8GBEbx8PPJ+poW+pCRAknEDcfSlY4ZyuZ0gMxBmNpn5Emayq0M0EbJIPh08oyPUenrVlyyGXE7YjHlj58+o3oE3So8EkQM825beporh75uDxEg77QT+vOcY8NQ01sAe6xE/Igj0nMwd5/Slwjhp8OdzJiIEY8v2o1WQ+WPdgbbyRzO2cTMUyIDJQEZnkeUgenXy68ywJ8HxQyFwfM/oc85zRxuqUUKoDZksd5wYHIZH8xQCcIFgHBgEkwTk8xvEdatfEbCJzERty/T1pZV0AQbpAztM7iABW32BfvOYS0LoBJcQRICmIb8oEkkgj3QeVc/wAO0GW0EjERPxMj51vWO0rhltYkjJjJB3+cVKko7YJ0avDcOzDaMBbiqNWq5CFiMjR7qwvLIiSae7wxVNKAgqDGqGjUrQDqmAA8YggDyFZf41gIBEHcRA3n7gH4Cl+MbPORB3yOQOcjyqvlT7KyV6Cu5s611JrZ1JktiDmVGARAjGaufhbSrrZAQoJ1OZgSSc8/ET8TWeLtxVTwLoRwtvA8Eq7HSDlTIO3UzymnjO1rjItlULMVuAlQQqrqL6VQQu+sEEfn54jROx2Y3H8cSzFSFRGLAjLKDqYDw4jPMYkTuawLl4OZmGZo08oIiT8/vR/FcNftAl1hXEx4QCCOkyIAGd4rGPPYfQ9a2QF/D3tDAjcbSPT9jXedkdvm4oLp44mBEEMygfHxVw7cO2gbZ3kycDE8wM4mtbsq1puKWuQuoLJGoDEjPlpHyxMUpU0B2hVrOp9AbWQ7BmChQVCiCOQgHz5703HC/bAdbahPfVj4WJhkeQeUshz/AGnqanfULw6uNZDKwGLeiEw2MSATAGJmguN4tLqK6Lc1zzYMJLgANIzuvPnMVi2IwbT3e8UgEuGEfmZnU+E4JBOwx1oe87PLzOwbYzIxzx6eg61pt2BxT3ABaYs5YjAEnSXYRO8A4PQ0Rc9kHusbKMgdLffN42CMgBkQQZOCZxEHqIVNk0c5b4gECCC2nlEg7Dy59c9an3FwatXd8hE75AktyMxt08q3E9leFU3JYn+zSC3Lmx/zeQxT2OxQ/d+C44IcEYXODpVo2HimR9qnXgGjH4SyuVI21ZnaACfMiQcfKtTiOzrYg3LxMFSAUkd20ZB1dW28+VaR9nShVhYUKARDHV8SZnnVntT2bacuVeyh8KqEy0YBmAMbtH3qlQ0cx2n2HdtRrWASBq3WSQM7zkxWM3Z5LeCNYIwGkHIBP+kGNzzrp+N7TZzbFxmZCLRZpCnvA4YqOuB846UN2raJuK1m2RpzLsMknMwJIIG3r8GnQmjJ/DuNS25JCq51EAktIOlRuJHLz3EGr+F2/qSqZLHTqK+IAjkCZYAVU3BMCGZraMJEycA+LGepJ+NSt259247ddK9fOiTiIOv8SoVUVFkNOuDJB8JWeYJIP+3lVTccSECBrRVSGJOss0knTpSQrAwQSeZ5mqx2fpMlv/th68sTioXVt5Jd2HQMAv0oU6Wh2VtaPvMsEtqAkDLGCNMDkT6UZ3GIC484Anr/AAVmHthEHgRQeq5P/wBGh7nb1xsAfrSalIRpP2XbnKJPx/SKVY73LxM6jn4UqeL9iNO1Z150nJ9I/Q8/rVn/AIu5qGgapzB0jHPJGkRAnntW5wQCGScwAcn4/DFR8GoSJBbIwME8sYwY22OZpZJMowTbDKZUrAknEasYA90TjMTvvVS2hqAUsRn/AC+EyB81g/A1qcRZJFyT4dTAcjGw9ZmIq/sCyCzgKujQVi5kAYiNwGmM+Z23p5DM7h+FUEHoCVk7HYHT68vI+VEM4WSRJgkiR4WjkR58vOPXouzuz7Qt3BfIAl2JRNyDpEM0iDqbAX8udqna7CQxCyCIAkqyZABY4GrTnpjpioexUcs9wMMncGOQ6/Y/D7QvXyOsA7z9unT9K1H9jLgdiD3i6iBDqSSCQfCM/MYzMVdwPs07uUwCpEzJIkhAwXrtI9fShV4Axu/efCrFTB2Mc4mJznM+fnXScJeIW3qURLADRMAQ7gvqyBrEep2xLdicJaugDUyGdJBAy2qCNpESOR9Zmt+17Fr3gdrtzSEI06iBO+qfliOQ6UU72ilpkz2S1pgWFp7WvTqBEOYVioO+oK+4kSpE1cvBWbgYrfZbQTWLjApItx3gE24dmJkRiAw86F4a9+KS2blsW7AbXZS2sC0yOUKG4BqJJh4nd6r7R4C41ruSjG2HVUkFptlFQuwWDqBc9ICneJOmK9jTMPtHjLfhuAuVc94pkAspOEJGxXK6gMlWxgmg27ZS3bu3AT3hhbKLkSynUzBhLRC+epwQevXdnezqpZezxVuVXhilp1PhW4zO5cEkaSGZd+StvIA5m/2UU0ql22Y1BirrB/qMw1eIsWHhiAJwZqteQct6Mb2k44iUdVW4kroiXVplyxjJl4iSBp+NBcJwZa7bCrnSjGAWJ1LriBMnbA+ldN7T9k2uIutcDMxLH/LInEmDygYAwBWbY7AKqQHK8lI3XxapnrR8sEuybNzsDguGucPlXuuSykgYbPvAAgDfGeXKcdH2He4FbCXGsvoLroDaW7y4SUfUGwFkMBJHugVxXDdj6RBYtiMkbdIA2orhOBW37uNxOZgzOfifmayfLBPRORpduWrxupbUBUVXZEBgBAJGTAOQMajBbcTkbsPiLXdqlx9DKSJFsnVDNB1QYgRyFVXeHDGWlj5sx+5obir7IsrbHxIA+Zio+ZPSQXZt9ndq91fFxnLaLkhRqOtWXRcJchZmWMEbECql4m3bui7ZW4rAFcn8hjUsySFOcTzNYFvtFyctbA6IHuN9BFFDjE/zH1EfQmaUuSYWbF72kuDCW1T/AEgfqf0rJv8Aa13UDLiWJxAgkGfdM5zQnE9rouygnzI+2Say+O7Zdo5QZAURn9aI5WFs173E322TUOTM8gjrnNU3DcKkMbSnyJY/ICsF+0nO8H1E/eqLvadyI1GOgwPpV/GxGldMMdTiOQIbSB/pkbHIxj4VXc7SX81525kAHfc5MGsR3Jp04djyrbH2wbs1W7dRfctj1Yzvv+lUXvaO43Qek0COF+H86Vba7Pn8wid8/ajGCApucS7ZJPrUGXzn60WeE5TMGPlvjeavtcOoidyeXxx9Jp5JdDALXCsSMEzRqdmOR7sTnofStxLKgLA0mBjGSZ2j4VdYt6gCSomdpPPEjymN6zfIx4mTa7LUgGG2+2KVaTdlo2e8if8AUPpNKozYUPZ7wkSABzEkn9IqXFTEqTIzU7duOZ+dXCsr2SDBtSqdGSc+Wdx5fvWn2X2mttdDKrJMkHBOf7xkZIOZoDxE+6oA5yZ+AjHzpW7SaiNAnBkrv0g8+dW3qyrOpuW+DuJqFx7Zz4d8E7ArKxMxIrSve01hVHdo7MNMGANoxJYnMbkGuOU+ZqcxzP8APjUZvwKzWHbRUQiMMkmX5kliYUAjJJGccqifaG8L63gQrquiVkHTvkkyee/xkYrEuccq7sfgJqNviQ8gBuuYAqYrF2lQZM6G72hb1Bls6W7zvCdcktpIiYwNjH0o9/a9/wAqIPUk/tXK3Lb76VgRksZnlgDr51bwdpyfE6eiqT65JqnKXsNmja7WdF0W9KLnCqMTvvJ+tRftK82Ddb/6I+gqDWh0mkLXkBWbm35DZReth/8A2eP18X3qK2lQAAQKMVIq0ilbFQMbZgcv1pxb+NXz1pp/kUh0Um6oxz+Z+lMtzPuMR6Aferfnk8zSL0AVMJ2AHqZoa9YJnTpB8xNGa81DVmAPl+/WmgM67wTRm4fP9hQ69mOdmOk9cz8MYrZbfcfHekqnYeWf5mqUmOjFPYvp8BE/z1pHsNT7wjpn9K28Y5zy/wCNzVbxzj4nyp5sKOcvdkopiHYnnJj6D4VafZ1DAYxk7QOfp5/att7irjBx843x8arlIBCyQN/nn02qs5BRlLwNm2Y05OBgtPpPrUr/AAKGNKkn/UQF+A/nnWkt4nO8/rzoZhPinGwzH3othiBXOyVIGwAPr8YNQPAKSQJjlEb88frRSNnHyEfL+cqrNqPQ5/Qj+dKq2BXe7OUkbiOQwdjnbH/NSsWUCSEEdTE+pJ8iagLJBknIxBOPPbbakEiSHJBGBjeZO2P+qfgAg3AABy5TuJ3/AE+lRS0BkvyxM7+oHn0oZbjciSTGBjHKNv4Ki94lhPT+b0UOwm3woYA6iJAwFMfDO1KhO9/moilTpgGqatSaVKoZJMuo3MfL/uqH4lFt691VisjfxGQJJ5GfrT0qvjjY0B3PaIH/ANdonnnz+GR50M3azOc6FHPBJ+uKVKrwSJK7F5p8DZ2wi6ufkTtRS27xx/VJPXUB8QMx8aalUTdDD+D7Jb86rM7bz0xGK1eD4QWx/Ptj7UqVYSbYwtT5VM55/wA9aVKoAU9T/PhTaqVKgB5/m33pG4Jxj+daVKq6AQUnqPr96g1r1z54/n70qVIZB2/t3pgpPP8An/dKlQ9CHtKJkiR8qQdUnO/1Ex60qVICPG8VJ1KqqMQOkRPU+fzoQcRIBOZ/X9yKelWkUqKSspZwAZHKcesfOpM+nHp0MCI/fNKlVD8ld+DJMyMECP5zqu4cx9Ocfb/v5qlQgZH8KoxGT5/zGaHLKB/DHln4z6UqVMhsRbUobbp1P/H3qttRBGZBjz/kUqVMEQe1uegj6nJ5jb6VW0bjmM7HpznypUqtADGy/wDevxUE/OaVKlTs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8" descr="data:image/jpeg;base64,/9j/4AAQSkZJRgABAQAAAQABAAD/2wCEAAkGBhQSERUUExQWFRUWFhgXGBgYGBgYFxUXGBcXFhQYHBcaHCYeGBkjGhYYHy8gIycsLCwsFx4xNTAqNSYrLCkBCQoKDgwOGg8PGiwkHyQsLCwsLCwsKSwsKSwsLCwsLCksLCwsKSwsLCwsKSkpLCwsLCwpLCwsKSksLCwsLCwsKf/AABEIALgBEwMBIgACEQEDEQH/xAAcAAABBQEBAQAAAAAAAAAAAAAEAAECAwUGBwj/xAA7EAACAQMCAwUGBQIGAwEBAAABAhEAAyESMQRBUQUTImFxBjKBkaGxFELB0fAjUgdicoLh8RUzkkMW/8QAGQEAAwEBAQAAAAAAAAAAAAAAAAECAwQF/8QAJhEAAgICAgICAwADAQAAAAAAAAECERIhAzFBURMiBGGxMqHwFP/aAAwDAQACEQMRAD8A5sCrFsE0StqrAK9lRbOSyheFq4IByp6VapUSKKVKlTAVKnAqYsGgCulV68P1qYsCgAaKcKTRYQdKeKABO6PSn7g0XSoAF/Dml+HNFUqABvw9N+HNFUqABTYNR7o9KMpUAAxTUdFNoFAAVKje7HSomyKABKVEnhhVbcOaAKqVSZSN6jQA2mmNualSqcUAPdsVm8T2eSGnSJBGF25Tq6xzitqs3tgoV0Nc0SDIEEkQTkQTpgHaspw0VFmde40Ky240p4RyxzHPbAAorjbBdCoMT/P56VSuoqUfQDiTEzJhAFOSYA360MVZJZUeTjU5ErjJCgkDI5xWKbiXVgNwXQSDdj/af3pqne9o7QJizPmQoJ89qVZ5cfv+l0/R2lKpKhO1WDhq9E5ymnCzRS2RUwKABhw5q1bAq2kBSAiFFPUxbNTWz1oEVUtNEBAKlSsAcWjUxYq0U8UWBV3Ap+6FWRT6KLAr7sUu6FWaKfu6VhRT3Qp+6FWaKRSiwKu6FN3Iq3TSinYFJsU3cVfFNRYFBtGm7s0TTUWAKRSooioG0KdgDxUTaHSrzZqBU0DB24bpVT2yKMpiKYAND8VwCXPeXOYOQROOVabWQaoeyRS7AyeK4ErZ0ox8MaTGoggAKIjbHKuft9pReIYF1VGwICxg7TBMTjfNdRx3BG4IkDBGxJz6MKE/8bDKzwQFhuhIACt12G3U71y8nG3LXRpGSo5vibjK0J4VgQPDiQD86ValzsNJOrvGPMrCg/7ScdKVZfEvX+y80dmBT1JbZNWi0K7znKVSasWzVoFKlYEVQCpU8VIJSAhTxUwlSpWOiASo3VhT6fzNXRRnZ1hTdsq35rtsbxjUCc+gNZznjFspRtmfZaVU9QD8xU4oi7wgVmUH3HdN5912XJ64qH4c0oztJjaplVKrxw9OLAp5IVA9Kie5FP3QoyQUC0qKNoUxsCjJBQNSq88PTGxRkgopilFW9waXcU8kFFWmmKVb3JqJU07FRV3dR01cRTU7CiqKaroqBSnYqKWtCqjaNEkU1VYgWKaimWaqaz0pgBcZaOk6Pe5QQPvI+lYV2xxLSjMFOmR4AQ0lgQ/KMjbpXTEVndt27rWyLRC9WmCBzjofP/sZckL2XFlVjhvD42ctmYZ43Mc+kU1c1ev8XPhuBVhYGtDjSOZMmd55zSrDP9FY/s9Gp4pAVYK3zRGJEJUgtPSp2FCinVZqVtc0SoqHKh0ULYNTHDiraVRkx0RW2BQt6+y3EddcWnUsVQtBPu+hgzOeQ50ZW52WLq90qtbBuhjbmSSqlmuAjRHPrXL+TNxho14l9jm7PFBndocd5cuOutdMqSD8TLMSfMdKIrU7TuXm7xX7s90UVypMglQUAXQMEHOeQrMij8eeUNhyL7DUqfTT6a3yRmRpU+mn00ZIKI0qfTT6aMkFEaVPppaaMkA1Kn00ootANSilFKmIiyA1A2BVtKnYA7WKgyEUXTEVWQUBkVEpRT2BVLJFWpCopK1Grqg1NzS7FiVlBWF2vw10h9u7I0lSwXwGNTAge9AxJ5mt+KB7Zsu1plt4c7GR4SMzDAg7bUnOLiCTTOVfscjA0XBA8bEBmxzHdmOm/Kmq4q//AOvfO/5mW6EUnyUbCKVc/wBfRqdpSoBe3LJ//RR8f1oy3fVvdYH0INRYFk1INUKVWpNCoItVeDQQepd83IT19PlSnJf5DivAZNKaoXiOtLiX/pXCoLMAIgMSCTBwMHHWolyYK2OMcnSBX7V0u+AVEDBzMnGfj8q2OE9ubaC1NjU9oMFYnI1e9GeYxtXLDhrv5bF7IIP9JzvvHhxTDg7pgjh72YEm24BJMDJAGSQK8rk5eSfZ6sOHhit/06a97V99rVLKq11k1HU0uw8K4yNvtVD8ci3HQsBpIEyIPWD5bRXPd/cV2MMrTMkFT4hMgGCAQcdBVVixcdjotXH0xqKoWidtqOPllDSFycHHJZdHUW+MRiAGBOcfz0q6sVeyOKRSfw3EAiCD3bHYztWja46QNSuhJ0lXVlIMEnBG2N66+Llc+9HFzcUYVi7CaVB3e2LSz41kct5PSlY7XtOJDj44+8TW2S9mCi30gylUBeU8x+3r0NY/antZaskLDOc7YGDB8R3z0p2gpm3Sri+M9vHiLdtQepOrHpAoC/7TcW+zaN8KAPnMmpzQYs9DpE15pc9oeLCmbjR1wfkYmsW5xDMSSSZOSTJ6yetGdjxPZoptNeRWu0XWIdhzkMR9jvU//I3SZ7x5jfU23rR8gYnq5qBvKDBYTvuNuteTvfdzlix9ST9aS8Ox3Hz39POq+evAYHrU0tVebdmdi8TxLFLNu5c05IEwB1zgVK52TcQEMSpGCpBMHeDmpf5BUeJvo9EuXABJIA6nAoLj+Kgek+kxiYzXn34UzDk6cZBBgwMaTk5MY6c8U1q8LbiHccy0ETv1333qX+QlsPjZ6Ba4kMoIODVP41cziAZ8oMH+eYrguI7TuDAcwDPKcTzjzPzqluOYyQWzv4jOOp50n+VfgXxnc3+2FGnffI5xpk/DbO1BWe20veKSuklNJ092xJGTO+JjImT0xxz8axmS0kRuZ9D5ED60LdsDVJkCDzifrtS/9Gx4Hb9n31FsAdwRnIuzzPPRk0q4huC4ec3bg8ltFgOkHWJ+VKq+f/thgaF0Eco+/wC9RVTuAd4kdaK7M7ZGuPdOYP0jPrzrRt3F2EfOaw+SvBvHhy8mT+Jb+5sbZOKl+Lc/mY8tzRPaOgjSIkR/DQNywRjlA2+W8VL5/RE+PF0F2O1HTAdl9CY+VdVw3DsLHeuSQQuZLMWclQmnJ1Y26VxtqARzPzj+R9a6ngONtXFIu2i7tAtQXVVMjUxW2QzLBnGajk5c1TL4moOwI8Qsjxt48rlgJgZrpPZq/wB1bNwpcZlcOSLbso06Tl9vy78pNHWfZ7hLT3F4hT4VRwVu3fdY6f7xGdJg5hsnFdn2N2elvh3S0jLbILAMxLeJcySTHLnWcuTRpkvCMDhv8WWMHudQJXAaIGnMGObQ0mYBjzrL7b/xGfiU7pbWhSymSpYyjK65Ij3gGmPtnpl9hOG0D+i5yo/91weGQC3vdJMeVRv+w/Cif6bzyHfXBqxJiTiM/KoyTLT41ujzzg+17K32firXfBssAGUgk7jSQs842351GxxrG4b3CWzaVm7sabzaoyYM/P4DeKB9qLFscRdS0zd2rwPEWmIBz0mqOzvCAJ3MgAnfaY25DfpWuNRsl81y0joT7W3xvxBEbg8Qc0Ff7Ra6FOs37rBtYDs7IFdSuIyCB8JNCLxglSe9yQTBge8fpz+Ec5Gp7M3vGYd/d3MzEkDn5fQUqilZopuXX8KOF4Byytp06WDDUHE6QYHgRjsI+XWj+xbRst3j2jcuBzpUagsRhpKzMk8hsKvvcQgXPEcSBp4jI1TGsayM7q0BfKjOOuTcIF69qCI0DUFgXd/Mk4PlSy8B9vJldrzeZndO5BMgQQASSTkgTuao4/sbh7aajfW6Dju9MNHMxJKeoz8N9biOIYWCO8J1MQpcPcM65MKFJMTpGNq5DjrFy05VphTEkEA/OOWcjlSWXgnk5F1RTxL2AwNu0NoyWxHx3PWhfxI/sHzb96I7kXNlZiT7qAsTjcKgP8FWns4ofFYvSM+Kze0mOsqMYNbRbrZkt70NwXZc22e5KpGMgSSPCTPKY/SKN4j2Wt2pdybiAmQtvTKqrkFn1TbHh96PnVtr2wNtdVtUS5iW0+8ApXCnHMzWY3bjuwZrjFg2oH/NnP1Pzqc3Y/oiPB9n23ZtIBVc6WdB4dQEEkrqPiBxBgHFHcRw9hEYi2GVRuFIwDvvOfXnQPaXtA51qzFtba3mRqeI1MObACJNBdm33YlEO8kFuUamI+h+dN2wUoxdJGhdRrQuW2siEZBcDKJBuDweKJ2Mj1+ZVrtBeHXiI4dGulu7RmRWVSkLdXSFgSGGR86x+0OIYHQ27LbZo5hkW4gPWA3zoQXm1EyTMknlJ3xyOB8hTyVGblWjU4b2lvC5oaLYKyCgYSwnSCS2371Zd7cfxajJ3nMzgA5Jq3sq/aa3pZR3iN3iHbI07MJJ8xG2cxjN4rtRluAfk0lDGMaixHlvvU5J+CrVE+OdvE3eKc4hWWRJBMTj5c6Av8OwAIdTqGqOePCefUHpuKjxPEa2LRp5xuOuJ29OnpQNy8YJIkDAyMfXHWgzbRLibhUeLGfhj3h5GoJcYYAxgyY6+eeY+dCsrQMjTPPmY5D0NGcPZ1KZECYHUnE5/m5ptJCGvIyyZUsZ2II+c5FW8ErlkGpUVoUu2liJwTBIgc/hVF3gurCc+HoIwBzn4xQ54rSzEwZAXrIpr9AnRpaFEhbgABKiC0EAxqELEGJ+NKgNVs5MD5UqADuE4JlZWBAKkET5bnb+Yrp7nFoyiL7YDQHtzpLMzYIbMzJJ51S3sxxRkDh7xI3hGMdJAGKFu9l3Lf8A7EKz1HoDjykT0pNpo3jUdoEuXpPjAk9Oe3Oma8pEQeWRmQI+0GoMrBoKkDP5dvrVyoBv0zHTofhFZGL2UcMQzjxELz2nMTFaXZnady1dF22QrpzjaViJ51kmwCfETE48/P5frV63FDAE88EnGMT8xzpsDRv8ZdumWuEsMAsT1kxyGST6mvUfYzttGsvqL69IBLOx1YgkKzYGwn7DFeP2OKGQ06J5Agx+oitE8WzmT8PLoIqcb0aQSZ7yO0reidZiJmNgIJHpj615Z7Qe3PfXla27gICqTgyVjUdP5ic79PSsZ37pI/O2T/lH7/8ANS4OTbdtyIjPIGWx6Ypxiltmz4X0jK4q7q1bkmTOdzmrrPFeDKtqAjUMyIxjlVryMgmDkft61ZJddP5l28x0rZ00ZriZRw19gQDrjyEff4ZPKtbs7tLuQbm4BKnXKkSZ5qZOKyk4K621pz/tb9orZ7MUWbVx+JsXHC6SADpIXOsiRBAOkxipaVFRjRrDtW5xFpu5OhwQA39NgpwTsDykZ60uw7HGI7d/ce6ugxCIoDRIOAJ5eVZvBe2fZwwO+tcyG4e24+a3M/Kuq4DjtbKqHUvhyEUAjWVjM5xnGJ3moacSnJSOgT2g4bgtH4jVbd5Ks6qZmJClCYGRvn1rV4f234J8fiEE/wBzBRtO5Mcq8a9qkuabYjUx4mTpltIZjqk8hEbYrjuDv3XW5bIZn1qAoBZpAuahpGeX0raCXgxkr2z6p4XjbDjXbe0wE+JWUjlPiB8x864//EG1fvgJYawyHecuDBxvAEH47ERvw/sD23c4I8QL9q5bVrcotxRbV3SNu8UEkjYA+o2gztH2r422ykqE1HKuLFyTpGwAt7DTsD+pOS+kEI2YPEewHFHM2hj+7w4z7sGPh0qXD/4XcY0aWtEbjSXP2XIrtewO2vxfDl+6ZSsrcRlaCDgOurJtsCesEEHka8243geI4a6yKlwILmDBAYCYyDBGlgT5gdKzim3TG4R8G9e/wg4tjLMp/wBtw/cAUH2l/h3xXDBSC1wknAtssRHOehiaD9l+0yt8reko+AScK2ACTmFiZruk4oMrXFIeBEC6QzQTAAYDzptuL0EYxZwXGeyHGXDr7szCDSIQAKioozMYUdedV/8A8lxI2smP8z25+jV2/EdoXIXTZw0HV3uoAb50odx0qQ7atBgGGObqpZRhjuwUn3TsvSobkx4QPN+0+xuIsKdSEKDq3BEHeI3AkbVg3uOkQJjltPqetdb7U9tm2z20bXbJJnUCAGwpEHaOXImuLgyCBE4JGQRMnJxWkY+zGVeC1bpByJ36tv6UmXMqgOrfBidx6bfeoX9A0shnOcQdxyODV/DXlbcFufSfXadtvWqetklN1QUEDJJP03FE2uKZCUEFsyw2A04HrjM/vMTeQZkKYJgg4kSIjqMfKqGEtKljOSTsCM/GP3xS7Anc4idySevWIA+1DcgRjJ+G3XymlxnEhj5zufXbfAHSovxDNzmOceVUkAZw4hR4AfPTP1inqjUwwcHzaDnPWlU4jO3ue1l8qq27zWyrSxQsmqTzg9QSdvennRnAe0Vt7Sq1sm5bbULhhiSTqYkMOU+7MT61yV67BJLcyT1OTtynznnVi3xjSN+uoGMkZ+fzrKUU10aJh/G8c11w5VEjICAKBmPdBkkzGaF4fiAO88GGGnOQdjMHO8fLfrV3MTmTmFI54j035dKiphpJIO0AbeUn+b0ktUSX2yT7wAE4jaJnz+XkKtfhyNJLe7MDcb7iN/dHkYqgXQeeAM5yegHmKdeJBJHkAs7n98UAbvA3bBRu8stMDQVZlVpaQApQrssTPMYp04cwbhtNbRXC5MsZDOCFMAjSu8xJGc1i22J2kjpPhAnAidpA88Vtdk3RaUsSFZsI2QViGDRqWBvk9DvVpDUmblzsPhNVlbnEXRcv90R/SBA72e7kBzGwETXXcJ/h9YW3DG7qEglSoEzyGk49ZrmeC7bZWZrd1jeZFVi1wEHuwSJLRLZbpsaK4/2ovQkO2ppIIPhCmVYME5zmTkRGOWPLxzkkoOjaM3ZmcV7O2bdxke86gMYAtKx8vFrEGCJ8MVBeyeHtEOGvsVIPiNsDefdVCfrV93j2Y6WKksXbJBZTggr0IJEEjYtHUR43VbGYE8p90bBj/lOIiZkcq0UZ12XnE0RxBbCwGjBjVy/tx6/CqfwZkh3RgZOghwSrzM/1JKnMY5QDyrI4louKTqJiEUY1MxHPzEYJjnyNS4ThHDNrQpAkiZZ7mspo1OCFUQDJgYaOtNcT9jfInvEC7W9irTEABQQfEVbTOoKQIyogGYA5xiKr4fse1w1131PIcyjMVVzcBJMKRpjImYgjmJou7xjWLT31W2ZuuoAZXK2m1aCQACThsgiQNgDWbf8AaWboLwMDUVQLoJ8KsQIUke9Awc7EkDZJ9NmTa7SO67B7Rsgd4Q7Y9zXNpCRpRWZstqMQx5qRmM7va17hBesubdtV/qpeAAmQg8JKYOnUfeIABmvPh2qrQLZsOn/rW3J1C2GVhrACSDcYXAZgEEYzRN+4VuP3SWxbW93bXUulFmIHeXMi4oXWgfB8W/hBMfHElnV2/bzhgtwX7WtxduQQmu2SsKGNx4UGSVLAxjfORuP7aQ2W4e1ZvM7ln1kp4oYxBY+PAA2iIjJiuEv9orcF3vE72wbog2SQq6dYgWwBIOoQcTpAMzjV4PtlXW3pJW2A5KldwjAOzIgLG5gSFMNB5mapwQjS7S4wJaVipUqV1FGKo2lTqBAbUSHa3O20Vkdp8bq8bEMZaNasxE6XCo5/LDxpbYhTzqjtHjyyIirbKgIWZQAbl0YgpckxBgkCDOaze0u0C3ujSSI5LG+AcsIWBkndhjFJ0kF6Ht9olczAA0+ED5kTJJAMyedK3282oKWOkDw5MR0MZIHn051lMWDHwkgxn3tOOoGduWPnVN0smkT4ST8NWYIxjG/pticdszyZ013jixYpqyoAWWAB0LnBJiVO4zJ2puEuMVJB1W1IGpYU5G+5IETtPnWLwd4MTGZxE8sDBPXy61dxV69b0wQq6fDiC05mQPEYnc8+hrSLvQ7sVyyGVGmIV/y76iyNjOwI6bExzOHxXBacriPSfMQMbVbxHFEDcZxvtJ8szUOF4oHG52xGZxsaG2Jmbd4YyJBAO3LPxnGat4dxbkEz9v8AgfzlRl3gwzHxE5JAB29Y+8zUeI4DUMnkOc/OnkumSD3rjzGmMRI5ArtImB+lNYysEEeKYgx5ff6UTwyflMmAVjlBGJ8xEfFaKfsy5okAABCwnVLKCyswEGACpyceeKP0h0Z/GcFJkwB5ZJ6neJ8qHu2IjRIgb5kkjGPPyonibZLqrQcjZsxvy8qhxnZlxQh1KyEhAdQjUSYBBOD1nA51UbADuWZM4+O/0pVcvZJ5vaBBIMvBkEg7csb8xSq9gaHF300kadgAdpnGZ9R9fSn4W+J8GBEbx8PPJ+poW+pCRAknEDcfSlY4ZyuZ0gMxBmNpn5Emayq0M0EbJIPh08oyPUenrVlyyGXE7YjHlj58+o3oE3So8EkQM825beporh75uDxEg77QT+vOcY8NQ01sAe6xE/Igj0nMwd5/Slwjhp8OdzJiIEY8v2o1WQ+WPdgbbyRzO2cTMUyIDJQEZnkeUgenXy68ywJ8HxQyFwfM/oc85zRxuqUUKoDZksd5wYHIZH8xQCcIFgHBgEkwTk8xvEdatfEbCJzERty/T1pZV0AQbpAztM7iABW32BfvOYS0LoBJcQRICmIb8oEkkgj3QeVc/wAO0GW0EjERPxMj51vWO0rhltYkjJjJB3+cVKko7YJ0avDcOzDaMBbiqNWq5CFiMjR7qwvLIiSae7wxVNKAgqDGqGjUrQDqmAA8YggDyFZf41gIBEHcRA3n7gH4Cl+MbPORB3yOQOcjyqvlT7KyV6Cu5s611JrZ1JktiDmVGARAjGaufhbSrrZAQoJ1OZgSSc8/ET8TWeLtxVTwLoRwtvA8Eq7HSDlTIO3UzymnjO1rjItlULMVuAlQQqrqL6VQQu+sEEfn54jROx2Y3H8cSzFSFRGLAjLKDqYDw4jPMYkTuawLl4OZmGZo08oIiT8/vR/FcNftAl1hXEx4QCCOkyIAGd4rGPPYfQ9a2QF/D3tDAjcbSPT9jXedkdvm4oLp44mBEEMygfHxVw7cO2gbZ3kycDE8wM4mtbsq1puKWuQuoLJGoDEjPlpHyxMUpU0B2hVrOp9AbWQ7BmChQVCiCOQgHz5703HC/bAdbahPfVj4WJhkeQeUshz/AGnqanfULw6uNZDKwGLeiEw2MSATAGJmguN4tLqK6Lc1zzYMJLgANIzuvPnMVi2IwbT3e8UgEuGEfmZnU+E4JBOwx1oe87PLzOwbYzIxzx6eg61pt2BxT3ABaYs5YjAEnSXYRO8A4PQ0Rc9kHusbKMgdLffN42CMgBkQQZOCZxEHqIVNk0c5b4gECCC2nlEg7Dy59c9an3FwatXd8hE75AktyMxt08q3E9leFU3JYn+zSC3Lmx/zeQxT2OxQ/d+C44IcEYXODpVo2HimR9qnXgGjH4SyuVI21ZnaACfMiQcfKtTiOzrYg3LxMFSAUkd20ZB1dW28+VaR9nShVhYUKARDHV8SZnnVntT2bacuVeyh8KqEy0YBmAMbtH3qlQ0cx2n2HdtRrWASBq3WSQM7zkxWM3Z5LeCNYIwGkHIBP+kGNzzrp+N7TZzbFxmZCLRZpCnvA4YqOuB846UN2raJuK1m2RpzLsMknMwJIIG3r8GnQmjJ/DuNS25JCq51EAktIOlRuJHLz3EGr+F2/qSqZLHTqK+IAjkCZYAVU3BMCGZraMJEycA+LGepJ+NSt259247ddK9fOiTiIOv8SoVUVFkNOuDJB8JWeYJIP+3lVTccSECBrRVSGJOss0knTpSQrAwQSeZ5mqx2fpMlv/th68sTioXVt5Jd2HQMAv0oU6Wh2VtaPvMsEtqAkDLGCNMDkT6UZ3GIC484Anr/AAVmHthEHgRQeq5P/wBGh7nb1xsAfrSalIRpP2XbnKJPx/SKVY73LxM6jn4UqeL9iNO1Z150nJ9I/Q8/rVn/AIu5qGgapzB0jHPJGkRAnntW5wQCGScwAcn4/DFR8GoSJBbIwME8sYwY22OZpZJMowTbDKZUrAknEasYA90TjMTvvVS2hqAUsRn/AC+EyB81g/A1qcRZJFyT4dTAcjGw9ZmIq/sCyCzgKujQVi5kAYiNwGmM+Z23p5DM7h+FUEHoCVk7HYHT68vI+VEM4WSRJgkiR4WjkR58vOPXouzuz7Qt3BfIAl2JRNyDpEM0iDqbAX8udqna7CQxCyCIAkqyZABY4GrTnpjpioexUcs9wMMncGOQ6/Y/D7QvXyOsA7z9unT9K1H9jLgdiD3i6iBDqSSCQfCM/MYzMVdwPs07uUwCpEzJIkhAwXrtI9fShV4Axu/efCrFTB2Mc4mJznM+fnXScJeIW3qURLADRMAQ7gvqyBrEep2xLdicJaugDUyGdJBAy2qCNpESOR9Zmt+17Fr3gdrtzSEI06iBO+qfliOQ6UU72ilpkz2S1pgWFp7WvTqBEOYVioO+oK+4kSpE1cvBWbgYrfZbQTWLjApItx3gE24dmJkRiAw86F4a9+KS2blsW7AbXZS2sC0yOUKG4BqJJh4nd6r7R4C41ruSjG2HVUkFptlFQuwWDqBc9ICneJOmK9jTMPtHjLfhuAuVc94pkAspOEJGxXK6gMlWxgmg27ZS3bu3AT3hhbKLkSynUzBhLRC+epwQevXdnezqpZezxVuVXhilp1PhW4zO5cEkaSGZd+StvIA5m/2UU0ql22Y1BirrB/qMw1eIsWHhiAJwZqteQct6Mb2k44iUdVW4kroiXVplyxjJl4iSBp+NBcJwZa7bCrnSjGAWJ1LriBMnbA+ldN7T9k2uIutcDMxLH/LInEmDygYAwBWbY7AKqQHK8lI3XxapnrR8sEuybNzsDguGucPlXuuSykgYbPvAAgDfGeXKcdH2He4FbCXGsvoLroDaW7y4SUfUGwFkMBJHugVxXDdj6RBYtiMkbdIA2orhOBW37uNxOZgzOfifmayfLBPRORpduWrxupbUBUVXZEBgBAJGTAOQMajBbcTkbsPiLXdqlx9DKSJFsnVDNB1QYgRyFVXeHDGWlj5sx+5obir7IsrbHxIA+Zio+ZPSQXZt9ndq91fFxnLaLkhRqOtWXRcJchZmWMEbECql4m3bui7ZW4rAFcn8hjUsySFOcTzNYFvtFyctbA6IHuN9BFFDjE/zH1EfQmaUuSYWbF72kuDCW1T/AEgfqf0rJv8Aa13UDLiWJxAgkGfdM5zQnE9rouygnzI+2Say+O7Zdo5QZAURn9aI5WFs173E322TUOTM8gjrnNU3DcKkMbSnyJY/ICsF+0nO8H1E/eqLvadyI1GOgwPpV/GxGldMMdTiOQIbSB/pkbHIxj4VXc7SX81525kAHfc5MGsR3Jp04djyrbH2wbs1W7dRfctj1Yzvv+lUXvaO43Qek0COF+H86Vba7Pn8wid8/ajGCApucS7ZJPrUGXzn60WeE5TMGPlvjeavtcOoidyeXxx9Jp5JdDALXCsSMEzRqdmOR7sTnofStxLKgLA0mBjGSZ2j4VdYt6gCSomdpPPEjymN6zfIx4mTa7LUgGG2+2KVaTdlo2e8if8AUPpNKozYUPZ7wkSABzEkn9IqXFTEqTIzU7duOZ+dXCsr2SDBtSqdGSc+Wdx5fvWn2X2mttdDKrJMkHBOf7xkZIOZoDxE+6oA5yZ+AjHzpW7SaiNAnBkrv0g8+dW3qyrOpuW+DuJqFx7Zz4d8E7ArKxMxIrSve01hVHdo7MNMGANoxJYnMbkGuOU+ZqcxzP8APjUZvwKzWHbRUQiMMkmX5kliYUAjJJGccqifaG8L63gQrquiVkHTvkkyee/xkYrEuccq7sfgJqNviQ8gBuuYAqYrF2lQZM6G72hb1Bls6W7zvCdcktpIiYwNjH0o9/a9/wAqIPUk/tXK3Lb76VgRksZnlgDr51bwdpyfE6eiqT65JqnKXsNmja7WdF0W9KLnCqMTvvJ+tRftK82Ddb/6I+gqDWh0mkLXkBWbm35DZReth/8A2eP18X3qK2lQAAQKMVIq0ilbFQMbZgcv1pxb+NXz1pp/kUh0Um6oxz+Z+lMtzPuMR6Aferfnk8zSL0AVMJ2AHqZoa9YJnTpB8xNGa81DVmAPl+/WmgM67wTRm4fP9hQ69mOdmOk9cz8MYrZbfcfHekqnYeWf5mqUmOjFPYvp8BE/z1pHsNT7wjpn9K28Y5zy/wCNzVbxzj4nyp5sKOcvdkopiHYnnJj6D4VafZ1DAYxk7QOfp5/att7irjBx843x8arlIBCyQN/nn02qs5BRlLwNm2Y05OBgtPpPrUr/AAKGNKkn/UQF+A/nnWkt4nO8/rzoZhPinGwzH3othiBXOyVIGwAPr8YNQPAKSQJjlEb88frRSNnHyEfL+cqrNqPQ5/Qj+dKq2BXe7OUkbiOQwdjnbH/NSsWUCSEEdTE+pJ8iagLJBknIxBOPPbbakEiSHJBGBjeZO2P+qfgAg3AABy5TuJ3/AE+lRS0BkvyxM7+oHn0oZbjciSTGBjHKNv4Ki94lhPT+b0UOwm3woYA6iJAwFMfDO1KhO9/moilTpgGqatSaVKoZJMuo3MfL/uqH4lFt691VisjfxGQJJ5GfrT0qvjjY0B3PaIH/ANdonnnz+GR50M3azOc6FHPBJ+uKVKrwSJK7F5p8DZ2wi6ufkTtRS27xx/VJPXUB8QMx8aalUTdDD+D7Jb86rM7bz0xGK1eD4QWx/Ptj7UqVYSbYwtT5VM55/wA9aVKoAU9T/PhTaqVKgB5/m33pG4Jxj+daVKq6AQUnqPr96g1r1z54/n70qVIZB2/t3pgpPP8An/dKlQ9CHtKJkiR8qQdUnO/1Ex60qVICPG8VJ1KqqMQOkRPU+fzoQcRIBOZ/X9yKelWkUqKSspZwAZHKcesfOpM+nHp0MCI/fNKlVD8ld+DJMyMECP5zqu4cx9Ocfb/v5qlQgZH8KoxGT5/zGaHLKB/DHln4z6UqVMhsRbUobbp1P/H3qttRBGZBjz/kUqVMEQe1uegj6nJ5jb6VW0bjmM7HpznypUqtADGy/wDevxUE/OaVKlTs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3522"/>
            <a:ext cx="3168351" cy="475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562405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1268760"/>
            <a:ext cx="6442075" cy="3096343"/>
          </a:xfrm>
        </p:spPr>
        <p:txBody>
          <a:bodyPr/>
          <a:lstStyle/>
          <a:p>
            <a:pPr algn="just"/>
            <a:r>
              <a:rPr lang="hr-HR" b="1" i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/>
            </a:r>
            <a:br>
              <a:rPr lang="hr-HR" b="1" i="1" dirty="0" smtClean="0">
                <a:solidFill>
                  <a:srgbClr val="000099"/>
                </a:solidFill>
                <a:latin typeface="Book Antiqua" panose="02040602050305030304" pitchFamily="18" charset="0"/>
              </a:rPr>
            </a:br>
            <a:r>
              <a:rPr lang="hr-HR" b="1" i="1" dirty="0">
                <a:solidFill>
                  <a:srgbClr val="000099"/>
                </a:solidFill>
                <a:latin typeface="Book Antiqua" panose="02040602050305030304" pitchFamily="18" charset="0"/>
              </a:rPr>
              <a:t/>
            </a:r>
            <a:br>
              <a:rPr lang="hr-HR" b="1" i="1" dirty="0">
                <a:solidFill>
                  <a:srgbClr val="000099"/>
                </a:solidFill>
                <a:latin typeface="Book Antiqua" panose="02040602050305030304" pitchFamily="18" charset="0"/>
              </a:rPr>
            </a:br>
            <a:endParaRPr lang="sr-Latn-CS" b="1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2060848"/>
            <a:ext cx="59401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ZAKLJUČAK</a:t>
            </a:r>
          </a:p>
          <a:p>
            <a:endParaRPr lang="hr-HR" sz="3200" dirty="0" smtClean="0">
              <a:solidFill>
                <a:srgbClr val="000099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hr-HR" sz="2400" b="1" dirty="0">
                <a:solidFill>
                  <a:srgbClr val="000099"/>
                </a:solidFill>
                <a:latin typeface="Book Antiqua" panose="02040602050305030304" pitchFamily="18" charset="0"/>
              </a:rPr>
              <a:t>Važan dio odlaska na putovanje ili hodočašće </a:t>
            </a:r>
            <a:r>
              <a:rPr lang="hr-HR" sz="24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su </a:t>
            </a:r>
            <a:r>
              <a:rPr lang="hr-HR" sz="2400" b="1">
                <a:solidFill>
                  <a:srgbClr val="000099"/>
                </a:solidFill>
                <a:latin typeface="Book Antiqua" panose="02040602050305030304" pitchFamily="18" charset="0"/>
              </a:rPr>
              <a:t>i </a:t>
            </a:r>
            <a:r>
              <a:rPr lang="hr-HR" sz="2400" b="1" smtClean="0">
                <a:solidFill>
                  <a:srgbClr val="000099"/>
                </a:solidFill>
                <a:latin typeface="Book Antiqua" panose="02040602050305030304" pitchFamily="18" charset="0"/>
              </a:rPr>
              <a:t>priprava </a:t>
            </a:r>
            <a:r>
              <a:rPr lang="hr-HR" sz="2400" b="1" dirty="0">
                <a:solidFill>
                  <a:srgbClr val="000099"/>
                </a:solidFill>
                <a:latin typeface="Book Antiqua" panose="02040602050305030304" pitchFamily="18" charset="0"/>
              </a:rPr>
              <a:t>te iščekivanje. Ono nas čini dostupnima, otvorenima. Svaki hodočasnik pokušava </a:t>
            </a:r>
            <a:r>
              <a:rPr lang="hr-HR" sz="24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osjetiti i u molitvi izreći </a:t>
            </a:r>
            <a:r>
              <a:rPr lang="hr-HR" sz="2400" b="1" dirty="0">
                <a:solidFill>
                  <a:srgbClr val="000099"/>
                </a:solidFill>
                <a:latin typeface="Book Antiqua" panose="02040602050305030304" pitchFamily="18" charset="0"/>
              </a:rPr>
              <a:t>svoje najdublje potrebe u hodu prema Božjim uputama i znakovima njegove prisutnosti u vremenu i prostoru.</a:t>
            </a:r>
            <a:endParaRPr lang="hr-HR" sz="24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189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6696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PRAVOSLAVNA SVETIŠTA U EUROPSKOJ UNIJI</a:t>
            </a:r>
            <a:endParaRPr lang="hr-HR" sz="5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42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88335" cy="1052736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SVETA GORA - ATOS</a:t>
            </a: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693989" y="1600201"/>
            <a:ext cx="6126484" cy="355699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Grčkoj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p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ravoslavno svetište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n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 gori živi oko 2 000 monaha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planina je posvećena kao vrt Majke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Božje,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zbog čega je zabranjen         pristup ženama</a:t>
            </a:r>
          </a:p>
          <a:p>
            <a:pPr lvl="0"/>
            <a:endParaRPr lang="hr-HR" dirty="0" smtClean="0"/>
          </a:p>
          <a:p>
            <a:pPr lvl="0"/>
            <a:endParaRPr lang="hr-HR" dirty="0" smtClean="0"/>
          </a:p>
          <a:p>
            <a:endParaRPr lang="hr-HR" dirty="0"/>
          </a:p>
        </p:txBody>
      </p:sp>
      <p:pic>
        <p:nvPicPr>
          <p:cNvPr id="6146" name="Picture 2" descr="http://smstiketi.files.wordpress.com/2011/04/greece_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534619"/>
            <a:ext cx="3024336" cy="201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941168"/>
            <a:ext cx="5796136" cy="566738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SAMOSTAN NA ATOSU</a:t>
            </a:r>
            <a:endParaRPr lang="hr-HR" sz="32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" r="321" b="1613"/>
          <a:stretch/>
        </p:blipFill>
        <p:spPr>
          <a:xfrm>
            <a:off x="2843808" y="188640"/>
            <a:ext cx="5952661" cy="4392488"/>
          </a:xfrm>
        </p:spPr>
      </p:pic>
    </p:spTree>
    <p:extLst>
      <p:ext uri="{BB962C8B-B14F-4D97-AF65-F5344CB8AC3E}">
        <p14:creationId xmlns:p14="http://schemas.microsoft.com/office/powerpoint/2010/main" xmlns="" val="23868265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824439" cy="1426170"/>
          </a:xfrm>
        </p:spPr>
        <p:txBody>
          <a:bodyPr>
            <a:no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DRVENE CRKVE  MARAMURESA U RUMUNJSKOJ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699792" y="1916832"/>
            <a:ext cx="5910460" cy="28803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n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 sjeveru Rumunjske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p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ravoslavne crkve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o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ko 100 crkvi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8 pod zaštitom UNESCO-a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g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rađene od 17. do 19. stoljeća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098" name="Picture 2" descr="http://www.auf.org/media/appel_offre/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65104"/>
            <a:ext cx="3108695" cy="2072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5661248"/>
            <a:ext cx="5832648" cy="792088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DRVENE CRKVE U MARAMURESU</a:t>
            </a:r>
            <a:endParaRPr lang="hr-HR" sz="3200" dirty="0">
              <a:solidFill>
                <a:srgbClr val="000099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4137" y="260648"/>
            <a:ext cx="2810311" cy="4536504"/>
          </a:xfrm>
          <a:prstGeom prst="rect">
            <a:avLst/>
          </a:prstGeom>
        </p:spPr>
      </p:pic>
      <p:pic>
        <p:nvPicPr>
          <p:cNvPr id="8" name="Picture Placeholder 7" descr="crkv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2610" t="2174" r="22610" b="2174"/>
          <a:stretch>
            <a:fillRect/>
          </a:stretch>
        </p:blipFill>
        <p:spPr>
          <a:xfrm>
            <a:off x="1403648" y="2420888"/>
            <a:ext cx="3914617" cy="2808312"/>
          </a:xfrm>
        </p:spPr>
      </p:pic>
    </p:spTree>
    <p:extLst>
      <p:ext uri="{BB962C8B-B14F-4D97-AF65-F5344CB8AC3E}">
        <p14:creationId xmlns:p14="http://schemas.microsoft.com/office/powerpoint/2010/main" xmlns="" val="2714535587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444208" cy="1368152"/>
          </a:xfrm>
        </p:spPr>
        <p:txBody>
          <a:bodyPr>
            <a:no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PRAVOSLAVNA KATEDRALA SV. ALEKSANDRA NEVSKOG U SOFIJI</a:t>
            </a:r>
            <a:endParaRPr lang="hr-H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2693988" y="1916832"/>
            <a:ext cx="6450012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u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Bugarskoj, točnije u Sofiji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hram 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- spomenik sv. Aleksandra Nevskog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i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zgrađena 1908.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/>
                </a:solidFill>
                <a:latin typeface="Book Antiqua" panose="02040602050305030304" pitchFamily="18" charset="0"/>
              </a:rPr>
              <a:t>p</a:t>
            </a:r>
            <a:r>
              <a:rPr lang="hr-HR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osvećena ruskim vojnicima iz rusko- turskog rata (1877.-1878.)</a:t>
            </a:r>
          </a:p>
          <a:p>
            <a:pPr indent="0">
              <a:buNone/>
            </a:pPr>
            <a:endParaRPr lang="hr-HR" dirty="0"/>
          </a:p>
        </p:txBody>
      </p:sp>
      <p:pic>
        <p:nvPicPr>
          <p:cNvPr id="2050" name="Picture 2" descr="http://www.setimes.com/cocoon/setimes/images/flags/Bulgari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10236"/>
            <a:ext cx="3456384" cy="2073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40820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0059_slide">
  <a:themeElements>
    <a:clrScheme name="Default Design 3">
      <a:dk1>
        <a:srgbClr val="000000"/>
      </a:dk1>
      <a:lt1>
        <a:srgbClr val="FFCE7E"/>
      </a:lt1>
      <a:dk2>
        <a:srgbClr val="000000"/>
      </a:dk2>
      <a:lt2>
        <a:srgbClr val="B2B2B2"/>
      </a:lt2>
      <a:accent1>
        <a:srgbClr val="FF9F05"/>
      </a:accent1>
      <a:accent2>
        <a:srgbClr val="05B2FF"/>
      </a:accent2>
      <a:accent3>
        <a:srgbClr val="FFE3C0"/>
      </a:accent3>
      <a:accent4>
        <a:srgbClr val="000000"/>
      </a:accent4>
      <a:accent5>
        <a:srgbClr val="FFCDAA"/>
      </a:accent5>
      <a:accent6>
        <a:srgbClr val="04A1E7"/>
      </a:accent6>
      <a:hlink>
        <a:srgbClr val="804D00"/>
      </a:hlink>
      <a:folHlink>
        <a:srgbClr val="0A006B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CE7E"/>
        </a:lt1>
        <a:dk2>
          <a:srgbClr val="000000"/>
        </a:dk2>
        <a:lt2>
          <a:srgbClr val="B2B2B2"/>
        </a:lt2>
        <a:accent1>
          <a:srgbClr val="FFD58F"/>
        </a:accent1>
        <a:accent2>
          <a:srgbClr val="FFA718"/>
        </a:accent2>
        <a:accent3>
          <a:srgbClr val="FFE3C0"/>
        </a:accent3>
        <a:accent4>
          <a:srgbClr val="000000"/>
        </a:accent4>
        <a:accent5>
          <a:srgbClr val="FFE7C6"/>
        </a:accent5>
        <a:accent6>
          <a:srgbClr val="E79715"/>
        </a:accent6>
        <a:hlink>
          <a:srgbClr val="754900"/>
        </a:hlink>
        <a:folHlink>
          <a:srgbClr val="66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CE7E"/>
        </a:lt1>
        <a:dk2>
          <a:srgbClr val="000000"/>
        </a:dk2>
        <a:lt2>
          <a:srgbClr val="B2B2B2"/>
        </a:lt2>
        <a:accent1>
          <a:srgbClr val="FFD105"/>
        </a:accent1>
        <a:accent2>
          <a:srgbClr val="FF6805"/>
        </a:accent2>
        <a:accent3>
          <a:srgbClr val="FFE3C0"/>
        </a:accent3>
        <a:accent4>
          <a:srgbClr val="000000"/>
        </a:accent4>
        <a:accent5>
          <a:srgbClr val="FFE5AA"/>
        </a:accent5>
        <a:accent6>
          <a:srgbClr val="E75E04"/>
        </a:accent6>
        <a:hlink>
          <a:srgbClr val="9E6200"/>
        </a:hlink>
        <a:folHlink>
          <a:srgbClr val="6B4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CE7E"/>
        </a:lt1>
        <a:dk2>
          <a:srgbClr val="000000"/>
        </a:dk2>
        <a:lt2>
          <a:srgbClr val="B2B2B2"/>
        </a:lt2>
        <a:accent1>
          <a:srgbClr val="FF9F05"/>
        </a:accent1>
        <a:accent2>
          <a:srgbClr val="05B2FF"/>
        </a:accent2>
        <a:accent3>
          <a:srgbClr val="FFE3C0"/>
        </a:accent3>
        <a:accent4>
          <a:srgbClr val="000000"/>
        </a:accent4>
        <a:accent5>
          <a:srgbClr val="FFCDAA"/>
        </a:accent5>
        <a:accent6>
          <a:srgbClr val="04A1E7"/>
        </a:accent6>
        <a:hlink>
          <a:srgbClr val="804D00"/>
        </a:hlink>
        <a:folHlink>
          <a:srgbClr val="0A0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CE7E"/>
        </a:lt1>
        <a:dk2>
          <a:srgbClr val="000000"/>
        </a:dk2>
        <a:lt2>
          <a:srgbClr val="B2B2B2"/>
        </a:lt2>
        <a:accent1>
          <a:srgbClr val="C9FF05"/>
        </a:accent1>
        <a:accent2>
          <a:srgbClr val="0561FF"/>
        </a:accent2>
        <a:accent3>
          <a:srgbClr val="FFE3C0"/>
        </a:accent3>
        <a:accent4>
          <a:srgbClr val="000000"/>
        </a:accent4>
        <a:accent5>
          <a:srgbClr val="E1FFAA"/>
        </a:accent5>
        <a:accent6>
          <a:srgbClr val="0457E7"/>
        </a:accent6>
        <a:hlink>
          <a:srgbClr val="750042"/>
        </a:hlink>
        <a:folHlink>
          <a:srgbClr val="6B4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58F"/>
        </a:accent1>
        <a:accent2>
          <a:srgbClr val="FFA718"/>
        </a:accent2>
        <a:accent3>
          <a:srgbClr val="FFFFFF"/>
        </a:accent3>
        <a:accent4>
          <a:srgbClr val="000000"/>
        </a:accent4>
        <a:accent5>
          <a:srgbClr val="FFE7C6"/>
        </a:accent5>
        <a:accent6>
          <a:srgbClr val="E79715"/>
        </a:accent6>
        <a:hlink>
          <a:srgbClr val="754900"/>
        </a:hlink>
        <a:folHlink>
          <a:srgbClr val="664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105"/>
        </a:accent1>
        <a:accent2>
          <a:srgbClr val="FF6805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E75E04"/>
        </a:accent6>
        <a:hlink>
          <a:srgbClr val="9E6200"/>
        </a:hlink>
        <a:folHlink>
          <a:srgbClr val="6B4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9F05"/>
        </a:accent1>
        <a:accent2>
          <a:srgbClr val="05B2FF"/>
        </a:accent2>
        <a:accent3>
          <a:srgbClr val="FFFFFF"/>
        </a:accent3>
        <a:accent4>
          <a:srgbClr val="000000"/>
        </a:accent4>
        <a:accent5>
          <a:srgbClr val="FFCDAA"/>
        </a:accent5>
        <a:accent6>
          <a:srgbClr val="04A1E7"/>
        </a:accent6>
        <a:hlink>
          <a:srgbClr val="804D00"/>
        </a:hlink>
        <a:folHlink>
          <a:srgbClr val="0A0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FF05"/>
        </a:accent1>
        <a:accent2>
          <a:srgbClr val="0561FF"/>
        </a:accent2>
        <a:accent3>
          <a:srgbClr val="FFFFFF"/>
        </a:accent3>
        <a:accent4>
          <a:srgbClr val="000000"/>
        </a:accent4>
        <a:accent5>
          <a:srgbClr val="E1FFAA"/>
        </a:accent5>
        <a:accent6>
          <a:srgbClr val="0457E7"/>
        </a:accent6>
        <a:hlink>
          <a:srgbClr val="750042"/>
        </a:hlink>
        <a:folHlink>
          <a:srgbClr val="6B4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670</Words>
  <Application>Microsoft Office PowerPoint</Application>
  <PresentationFormat>Prikaz na zaslonu (4:3)</PresentationFormat>
  <Paragraphs>132</Paragraphs>
  <Slides>39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0" baseType="lpstr">
      <vt:lpstr>0059_slide</vt:lpstr>
      <vt:lpstr>Slajd 1</vt:lpstr>
      <vt:lpstr>  </vt:lpstr>
      <vt:lpstr>  </vt:lpstr>
      <vt:lpstr>Slajd 4</vt:lpstr>
      <vt:lpstr>SVETA GORA - ATOS</vt:lpstr>
      <vt:lpstr>SAMOSTAN NA ATOSU</vt:lpstr>
      <vt:lpstr>DRVENE CRKVE  MARAMURESA U RUMUNJSKOJ</vt:lpstr>
      <vt:lpstr>DRVENE CRKVE U MARAMURESU</vt:lpstr>
      <vt:lpstr>PRAVOSLAVNA KATEDRALA SV. ALEKSANDRA NEVSKOG U SOFIJI</vt:lpstr>
      <vt:lpstr>Slajd 10</vt:lpstr>
      <vt:lpstr>Slajd 11</vt:lpstr>
      <vt:lpstr>KATEDRALA U CANTERBERYJU</vt:lpstr>
      <vt:lpstr>KATEDRALA U CANTERBERYJU</vt:lpstr>
      <vt:lpstr>SVETIŠTE GOSPE WALSINGHAMSKE ("ENGLESKI NAZARET") </vt:lpstr>
      <vt:lpstr>Slajd 15</vt:lpstr>
      <vt:lpstr>CRKVA SVIH SVETIH U WITTENBERGU</vt:lpstr>
      <vt:lpstr>CRKVA SVIH SVETIH U WITTENBERGU</vt:lpstr>
      <vt:lpstr>Slajd 18</vt:lpstr>
      <vt:lpstr>BAZILIKA SV. PETRA</vt:lpstr>
      <vt:lpstr>BAZILIKA SV. PETRA</vt:lpstr>
      <vt:lpstr>BAZILIKA SV. FRANJE U ASIZU</vt:lpstr>
      <vt:lpstr>BAZILIKA  SV. FRANJE</vt:lpstr>
      <vt:lpstr>KATEDRALA SV. JAKOVA U SANTIAGU DE COMPOSTELI</vt:lpstr>
      <vt:lpstr>KATEDRALA SV. JAKOVA</vt:lpstr>
      <vt:lpstr>KATEDRALA U KÖLNU</vt:lpstr>
      <vt:lpstr>KATEDRALA U KÖLNU</vt:lpstr>
      <vt:lpstr>KATEDRALA NOTRE DAME  U CHARTRESU</vt:lpstr>
      <vt:lpstr>KATEDRALA NAŠE GOSPE U CHARTRESU</vt:lpstr>
      <vt:lpstr>SVETIŠTE GOSPE LURDSKE </vt:lpstr>
      <vt:lpstr>SVETIŠE GOSPE LURDSKE</vt:lpstr>
      <vt:lpstr>SVETIŠTE GOSPE FATIMSKE – KRALJICE SVETE KRUNICE</vt:lpstr>
      <vt:lpstr>SVETIŠTE GOSPE FATIMSKE</vt:lpstr>
      <vt:lpstr>SVETIŠTE GOSPE OD JASNE GORE</vt:lpstr>
      <vt:lpstr>SVETIŠTE GOSPE OD JASNE GORE</vt:lpstr>
      <vt:lpstr>SVETIŠTE BLAŽENE DJEVICE MARIJE U MARIAZELLU</vt:lpstr>
      <vt:lpstr>SVETIŠTE BLAŽENE DJEVICE MARIJE U MARIAZELLU</vt:lpstr>
      <vt:lpstr>SVETIŠTE MAJKE BOŽJE BISTRIČKE</vt:lpstr>
      <vt:lpstr>SVETIŠTE MAJKE BOŽJE BISTRIČKE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LITURGIJSKI PREDMETI I KNJIGE</dc:title>
  <dc:creator>Jurica Korać</dc:creator>
  <cp:lastModifiedBy>User</cp:lastModifiedBy>
  <cp:revision>125</cp:revision>
  <dcterms:created xsi:type="dcterms:W3CDTF">2012-04-11T09:15:26Z</dcterms:created>
  <dcterms:modified xsi:type="dcterms:W3CDTF">2014-05-02T13:22:24Z</dcterms:modified>
</cp:coreProperties>
</file>