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1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MAJKA TEREZA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Izradila: Tia Fajfer</a:t>
            </a:r>
          </a:p>
        </p:txBody>
      </p:sp>
    </p:spTree>
    <p:extLst>
      <p:ext uri="{BB962C8B-B14F-4D97-AF65-F5344CB8AC3E}">
        <p14:creationId xmlns:p14="http://schemas.microsoft.com/office/powerpoint/2010/main" xmlns="" val="302276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7" name="Group 6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631574" y="228600"/>
            <a:ext cx="2851523" cy="6638625"/>
            <a:chOff x="2487613" y="285750"/>
            <a:chExt cx="2428875" cy="5654676"/>
          </a:xfrm>
        </p:grpSpPr>
        <p:sp>
          <p:nvSpPr>
            <p:cNvPr id="68" name="Freeform 11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12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13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14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15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6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7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8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9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20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21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22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0" name="Group 7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81" name="Freeform 27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28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29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0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1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32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33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4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5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6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7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8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3" name="Rectangle 9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>
            <a:normAutofit/>
          </a:bodyPr>
          <a:lstStyle/>
          <a:p>
            <a:r>
              <a:rPr lang="hr-HR" dirty="0"/>
              <a:t>Životopis: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7" y="2133600"/>
            <a:ext cx="6847944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1600" dirty="0"/>
              <a:t>Rođena je 26. kolovoza 1910. </a:t>
            </a:r>
            <a:r>
              <a:rPr lang="hr-HR" sz="1600" dirty="0" smtClean="0"/>
              <a:t>u albanskoj katoličkoj </a:t>
            </a:r>
            <a:r>
              <a:rPr lang="hr-HR" sz="1600" dirty="0"/>
              <a:t>obitelji</a:t>
            </a:r>
          </a:p>
          <a:p>
            <a:pPr>
              <a:lnSpc>
                <a:spcPct val="150000"/>
              </a:lnSpc>
            </a:pPr>
            <a:r>
              <a:rPr lang="hr-HR" sz="1600" dirty="0"/>
              <a:t>1950. godine osnovala družbu pod nazivom: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MISIONARI LJUBAVI PREMA BLIŽNJEMU SVOM</a:t>
            </a:r>
          </a:p>
          <a:p>
            <a:pPr>
              <a:lnSpc>
                <a:spcPct val="150000"/>
              </a:lnSpc>
            </a:pPr>
            <a:r>
              <a:rPr lang="hr-HR" sz="1600" dirty="0"/>
              <a:t>1979. godine dobila je </a:t>
            </a:r>
            <a:r>
              <a:rPr lang="hr-HR" sz="1600" dirty="0" smtClean="0"/>
              <a:t>Nobelovu nagradu </a:t>
            </a:r>
            <a:r>
              <a:rPr lang="hr-HR" sz="1600" dirty="0"/>
              <a:t>za </a:t>
            </a:r>
            <a:r>
              <a:rPr lang="hr-HR" sz="1600" dirty="0" smtClean="0"/>
              <a:t>mir</a:t>
            </a:r>
            <a:endParaRPr lang="hr-HR" sz="1600" dirty="0"/>
          </a:p>
          <a:p>
            <a:pPr>
              <a:lnSpc>
                <a:spcPct val="150000"/>
              </a:lnSpc>
            </a:pPr>
            <a:r>
              <a:rPr lang="hr-HR" sz="1600" dirty="0"/>
              <a:t>Umrla je 5. rujna 1997. godine u tadašnjoj Kolkuti</a:t>
            </a:r>
          </a:p>
          <a:p>
            <a:pPr>
              <a:lnSpc>
                <a:spcPct val="150000"/>
              </a:lnSpc>
            </a:pPr>
            <a:r>
              <a:rPr lang="hr-HR" sz="1600" dirty="0" smtClean="0"/>
              <a:t>5 </a:t>
            </a:r>
            <a:r>
              <a:rPr lang="hr-HR" sz="1600" dirty="0"/>
              <a:t>godina </a:t>
            </a:r>
            <a:r>
              <a:rPr lang="hr-HR" sz="1600" dirty="0" smtClean="0"/>
              <a:t>nakon smrti proglašena </a:t>
            </a:r>
            <a:r>
              <a:rPr lang="hr-HR" sz="1600" dirty="0"/>
              <a:t>je blaženom </a:t>
            </a:r>
            <a:r>
              <a:rPr lang="hr-HR" sz="1600" dirty="0" smtClean="0"/>
              <a:t>(19</a:t>
            </a:r>
            <a:r>
              <a:rPr lang="hr-HR" sz="1600" dirty="0"/>
              <a:t>. </a:t>
            </a:r>
            <a:r>
              <a:rPr lang="hr-HR" sz="1600" dirty="0" smtClean="0"/>
              <a:t>10. 2003</a:t>
            </a:r>
            <a:r>
              <a:rPr lang="hr-HR" sz="1600" dirty="0"/>
              <a:t>.)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7589586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0459" y="446088"/>
            <a:ext cx="4754881" cy="5414962"/>
          </a:xfrm>
        </p:spPr>
      </p:pic>
    </p:spTree>
    <p:extLst>
      <p:ext uri="{BB962C8B-B14F-4D97-AF65-F5344CB8AC3E}">
        <p14:creationId xmlns:p14="http://schemas.microsoft.com/office/powerpoint/2010/main" xmlns="" val="36644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dirty="0"/>
              <a:t>4 najpoznatija citata :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91590"/>
            <a:ext cx="8915400" cy="3634740"/>
          </a:xfrm>
        </p:spPr>
        <p:txBody>
          <a:bodyPr/>
          <a:lstStyle/>
          <a:p>
            <a:pPr marL="0" indent="0" fontAlgn="base">
              <a:buNone/>
            </a:pPr>
            <a:endParaRPr lang="hr-HR" dirty="0">
              <a:solidFill>
                <a:srgbClr val="393939"/>
              </a:solidFill>
              <a:latin typeface="OpenSansRegular"/>
            </a:endParaRPr>
          </a:p>
          <a:p>
            <a:pPr marL="0" indent="0" fontAlgn="base">
              <a:buNone/>
            </a:pPr>
            <a:r>
              <a:rPr lang="hr-HR" dirty="0">
                <a:solidFill>
                  <a:srgbClr val="393939"/>
                </a:solidFill>
                <a:latin typeface="OpenSansRegular"/>
              </a:rPr>
              <a:t/>
            </a:r>
            <a:br>
              <a:rPr lang="hr-HR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>1. Ako ne možeš nahraniti stotinu ljudi, nahrani samo jednog čovjeka.</a:t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/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>2. Oni koji osuđuju ljude, nemaju ih vremena voljeti.</a:t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/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>3. Neki ljudi uđu u tvoj život kao blagoslov, a neki kao lekcija.</a:t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/>
            </a:r>
            <a:br>
              <a:rPr lang="hr-HR" b="1" dirty="0">
                <a:solidFill>
                  <a:srgbClr val="393939"/>
                </a:solidFill>
                <a:latin typeface="OpenSansRegular"/>
              </a:rPr>
            </a:br>
            <a:r>
              <a:rPr lang="hr-HR" b="1" dirty="0">
                <a:solidFill>
                  <a:srgbClr val="393939"/>
                </a:solidFill>
                <a:latin typeface="OpenSansRegular"/>
              </a:rPr>
              <a:t>4. Nismo svi stvoreni da radimo velike stvari. Ali zato možemo raditi male stvari s puno ljubavi.</a:t>
            </a:r>
            <a:endParaRPr lang="hr-HR" dirty="0">
              <a:solidFill>
                <a:srgbClr val="393939"/>
              </a:solidFill>
              <a:latin typeface="OpenSansRegular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322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Citat: „Život je...”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dirty="0"/>
              <a:t>„Život je prilika – iskusi je.                                               Život je tragedija – suoči se s njom.</a:t>
            </a:r>
          </a:p>
          <a:p>
            <a:pPr marL="0" indent="0">
              <a:buNone/>
            </a:pPr>
            <a:r>
              <a:rPr lang="hr-HR" dirty="0"/>
              <a:t> Život je ljepota – divi joj se.                                           Život je avantura – iskusi je.</a:t>
            </a:r>
          </a:p>
          <a:p>
            <a:pPr marL="0" indent="0">
              <a:buNone/>
            </a:pPr>
            <a:r>
              <a:rPr lang="hr-HR" dirty="0"/>
              <a:t> Život je san – ostvari ga.                                                Život je sreća –zasluži je. </a:t>
            </a:r>
          </a:p>
          <a:p>
            <a:pPr marL="0" indent="0">
              <a:buNone/>
            </a:pPr>
            <a:r>
              <a:rPr lang="hr-HR" dirty="0"/>
              <a:t> Život je zadatak – izvršavaj ga.                                    ŽIVOT je ŽIVOT – ŽIVI GA.</a:t>
            </a:r>
          </a:p>
          <a:p>
            <a:pPr marL="0" indent="0">
              <a:buNone/>
            </a:pPr>
            <a:r>
              <a:rPr lang="hr-HR" dirty="0"/>
              <a:t> Život je igra – igraj je.</a:t>
            </a:r>
          </a:p>
          <a:p>
            <a:pPr marL="0" indent="0">
              <a:buNone/>
            </a:pPr>
            <a:r>
              <a:rPr lang="hr-HR" dirty="0"/>
              <a:t> Život je dragocjen – njeguj ga.</a:t>
            </a:r>
          </a:p>
          <a:p>
            <a:pPr marL="0" indent="0">
              <a:buNone/>
            </a:pPr>
            <a:r>
              <a:rPr lang="hr-HR" dirty="0"/>
              <a:t> Život je bogatstvo – čuvaj ga.</a:t>
            </a:r>
          </a:p>
          <a:p>
            <a:pPr marL="0" indent="0">
              <a:buNone/>
            </a:pPr>
            <a:r>
              <a:rPr lang="hr-HR" dirty="0"/>
              <a:t> Život je ljubav – uživaj u njoj.</a:t>
            </a:r>
          </a:p>
          <a:p>
            <a:pPr marL="0" indent="0">
              <a:buNone/>
            </a:pPr>
            <a:r>
              <a:rPr lang="hr-HR" dirty="0"/>
              <a:t> Život je tajna – odgonetni je.</a:t>
            </a:r>
          </a:p>
          <a:p>
            <a:pPr marL="0" indent="0">
              <a:buNone/>
            </a:pPr>
            <a:r>
              <a:rPr lang="hr-HR" dirty="0"/>
              <a:t> Život je obećanje – ispuni ga.</a:t>
            </a:r>
          </a:p>
          <a:p>
            <a:pPr marL="0" indent="0">
              <a:buNone/>
            </a:pPr>
            <a:r>
              <a:rPr lang="hr-HR" dirty="0"/>
              <a:t> Život je tuga – prebrodi je.</a:t>
            </a:r>
          </a:p>
          <a:p>
            <a:pPr marL="0" indent="0">
              <a:buNone/>
            </a:pPr>
            <a:r>
              <a:rPr lang="hr-HR" dirty="0"/>
              <a:t> Život je himna – pjevaj je.</a:t>
            </a:r>
          </a:p>
          <a:p>
            <a:pPr marL="0" indent="0">
              <a:buNone/>
            </a:pPr>
            <a:r>
              <a:rPr lang="hr-HR" dirty="0"/>
              <a:t> Život je borba – prihvati 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720027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49644" y="2133600"/>
            <a:ext cx="2992374" cy="37782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91375" y="2397324"/>
            <a:ext cx="4313238" cy="3234928"/>
          </a:xfrm>
        </p:spPr>
      </p:pic>
    </p:spTree>
    <p:extLst>
      <p:ext uri="{BB962C8B-B14F-4D97-AF65-F5344CB8AC3E}">
        <p14:creationId xmlns:p14="http://schemas.microsoft.com/office/powerpoint/2010/main" xmlns="" val="189302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930" y="1036320"/>
            <a:ext cx="9401492" cy="52959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Počela je misionarski rad sa siromašnima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1948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. godine, zamijenivši svoju redovničku haljinu jednostavnim bijelim pamučnim </a:t>
            </a:r>
            <a:r>
              <a:rPr lang="hr-HR" dirty="0" smtClean="0">
                <a:solidFill>
                  <a:srgbClr val="0B0080"/>
                </a:solidFill>
                <a:latin typeface="Arial" panose="020B0604020202020204" pitchFamily="34" charset="0"/>
              </a:rPr>
              <a:t>sarijem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ukrašenim plavim obrubom. Dobila je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indijsko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državljanstvo i nastanila se u predgrađu Kalkute gdje se brinula za ljude u potrebi. Njezino djelovanje ubrzo su primijetili i indijski dužnosnici, uključujući i predsjednika vlade, koji joj je izrazio zahvalnost. </a:t>
            </a:r>
          </a:p>
          <a:p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Tereza je zapisala u svoj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</a:rPr>
              <a:t>dnevnik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da joj je prva godina bila ispunjena teškoćama. Nije imala prihoda, prosila je za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hranu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i potrepštine. Prvih nekoliko 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mjeseci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suočila se sa samoćom i napasti da se vrati u udobnost samostana.</a:t>
            </a:r>
          </a:p>
          <a:p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Dobila je dozvolu iz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Vatikana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7. listopada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1950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.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za osnivanje redovničke zajednice na području biskupije, što je bio početak kasnije redovničke zajednice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misionarki ljubavi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.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Misija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je,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prema njenim vlastitim 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riječima,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bila briga za "gladne, gole, beskućnike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,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slijepe, gubavce, sve one ljude koji se osjećaju neželjenima, nevoljenima, zanemarenima od društva i koji su postali teret društvu".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44917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520" y="800100"/>
            <a:ext cx="9630092" cy="5111122"/>
          </a:xfrm>
        </p:spPr>
        <p:txBody>
          <a:bodyPr/>
          <a:lstStyle/>
          <a:p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Majka Terezija otvorila je prvi Dom za umiruće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1952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. godine u prostoru dobivenom od grada Kalkute. Uz pomoć indijskih dužnosnika napušteni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hinduistički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hram pretvoren je u besplatni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hospicij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za siromašne. Nazvala ga je Dom čista srca. U tom hospiciju bili su neizlječivi bolesnici kojima je pružena medicinska skrb i prilika da preminu dostojanstveno, a ne napušteni na ulici. </a:t>
            </a:r>
            <a:endParaRPr lang="hr-H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Prije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smrti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prema obredima njihove vjere,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muslimanima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su se čitali odlomci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Kurana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, a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katolici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su primali sakrament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bolesničkog pomazanja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. </a:t>
            </a:r>
            <a:endParaRPr lang="hr-H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hr-HR" dirty="0" smtClean="0">
                <a:solidFill>
                  <a:srgbClr val="252525"/>
                </a:solidFill>
                <a:latin typeface="Arial" panose="020B0604020202020204" pitchFamily="34" charset="0"/>
              </a:rPr>
              <a:t>Uskoro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je Majka Tereza otvorila dom "Grad mira"  za one koji pate od </a:t>
            </a:r>
            <a:r>
              <a:rPr lang="hr-HR" dirty="0" smtClean="0">
                <a:solidFill>
                  <a:srgbClr val="0B0080"/>
                </a:solidFill>
                <a:latin typeface="Arial" panose="020B0604020202020204" pitchFamily="34" charset="0"/>
              </a:rPr>
              <a:t>gube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. Misionarke ljubavi otvorile su niz domova u Kalkuti, u kojima su dijelile </a:t>
            </a:r>
            <a:r>
              <a:rPr lang="hr-HR" dirty="0">
                <a:solidFill>
                  <a:srgbClr val="0B0080"/>
                </a:solidFill>
                <a:latin typeface="Arial" panose="020B0604020202020204" pitchFamily="34" charset="0"/>
              </a:rPr>
              <a:t>lijekove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, zavoje i hranu. </a:t>
            </a:r>
            <a:endParaRPr lang="hr-H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hr-HR" smtClean="0">
                <a:solidFill>
                  <a:srgbClr val="252525"/>
                </a:solidFill>
                <a:latin typeface="Arial" panose="020B0604020202020204" pitchFamily="34" charset="0"/>
              </a:rPr>
              <a:t>Godine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 </a:t>
            </a:r>
            <a:r>
              <a:rPr lang="hr-HR">
                <a:solidFill>
                  <a:srgbClr val="0B0080"/>
                </a:solidFill>
                <a:latin typeface="Arial" panose="020B0604020202020204" pitchFamily="34" charset="0"/>
              </a:rPr>
              <a:t>1955</a:t>
            </a:r>
            <a:r>
              <a:rPr lang="hr-HR" smtClean="0">
                <a:solidFill>
                  <a:srgbClr val="252525"/>
                </a:solidFill>
                <a:latin typeface="Arial" panose="020B0604020202020204" pitchFamily="34" charset="0"/>
              </a:rPr>
              <a:t>. </a:t>
            </a:r>
            <a:r>
              <a:rPr lang="hr-HR" dirty="0">
                <a:solidFill>
                  <a:srgbClr val="252525"/>
                </a:solidFill>
                <a:latin typeface="Arial" panose="020B0604020202020204" pitchFamily="34" charset="0"/>
              </a:rPr>
              <a:t>otvoren je dječji "Dom Bezgrješnog Srca" kao utočište za siročad i mlade beskućnike.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2138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227</Words>
  <Application>Microsoft Office PowerPoint</Application>
  <PresentationFormat>Prilagođeno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Wisp</vt:lpstr>
      <vt:lpstr>MAJKA TEREZA</vt:lpstr>
      <vt:lpstr>Životopis:</vt:lpstr>
      <vt:lpstr>Slajd 3</vt:lpstr>
      <vt:lpstr>4 najpoznatija citata : </vt:lpstr>
      <vt:lpstr>Citat: „Život je...”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BIBLIJA</dc:title>
  <dc:creator>Tia</dc:creator>
  <cp:lastModifiedBy>User</cp:lastModifiedBy>
  <cp:revision>17</cp:revision>
  <dcterms:created xsi:type="dcterms:W3CDTF">2016-11-27T15:43:47Z</dcterms:created>
  <dcterms:modified xsi:type="dcterms:W3CDTF">2016-12-06T10:56:06Z</dcterms:modified>
</cp:coreProperties>
</file>