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pPr/>
              <a:t>23.3.2015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0D08A6-6F41-4436-8A2B-794113968D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pPr/>
              <a:t>23.3.2015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pPr/>
              <a:t>23.3.2015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pPr/>
              <a:t>23.3.2015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0D08A6-6F41-4436-8A2B-794113968D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pPr/>
              <a:t>23.3.2015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pPr/>
              <a:t>23.3.2015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pPr/>
              <a:t>23.3.2015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D08A6-6F41-4436-8A2B-794113968D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pPr/>
              <a:t>23.3.2015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pPr/>
              <a:t>23.3.2015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pPr/>
              <a:t>23.3.2015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8EE-88C9-4090-87C7-9101AB3A8349}" type="datetimeFigureOut">
              <a:rPr lang="hr-HR" smtClean="0"/>
              <a:pPr/>
              <a:t>23.3.2015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08A6-6F41-4436-8A2B-794113968D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EB38EE-88C9-4090-87C7-9101AB3A8349}" type="datetimeFigureOut">
              <a:rPr lang="hr-HR" smtClean="0"/>
              <a:pPr/>
              <a:t>23.3.2015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0D08A6-6F41-4436-8A2B-794113968D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rižni put\6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203797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                             (8.3.2015.)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hr-HR" sz="5400" dirty="0"/>
              <a:t> </a:t>
            </a:r>
            <a:r>
              <a:rPr lang="hr-HR" sz="5400" dirty="0" smtClean="0"/>
              <a:t>  KRIŽNI     PUT</a:t>
            </a:r>
          </a:p>
          <a:p>
            <a:pPr algn="ctr"/>
            <a:r>
              <a:rPr lang="hr-HR" sz="5400" dirty="0" smtClean="0"/>
              <a:t>u župi Svete Barbare </a:t>
            </a:r>
            <a:r>
              <a:rPr lang="hr-HR" sz="5400" dirty="0" err="1" smtClean="0"/>
              <a:t>Bedekovčina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xmlns="" val="882916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9630" y="140808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Slike nekih postaja: </a:t>
            </a:r>
            <a:endParaRPr lang="hr-HR" dirty="0"/>
          </a:p>
        </p:txBody>
      </p:sp>
      <p:pic>
        <p:nvPicPr>
          <p:cNvPr id="10242" name="Picture 2" descr="E:\Križni put\10529730_361136657419561_1975770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47" y="667000"/>
            <a:ext cx="2208076" cy="29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Križni put\11026456_361138954085998_12069488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07" y="3762783"/>
            <a:ext cx="2312507" cy="30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Križni put\11039564_361136584086235_92743885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3396" y="661073"/>
            <a:ext cx="2318206" cy="30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Križni put\11040672_361138947419332_121749312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71841"/>
            <a:ext cx="2318206" cy="30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:\Križni put\11047158_361141097419117_146735473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61073"/>
            <a:ext cx="2146548" cy="28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E:\Križni put\11063016_361142004085693_807103429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2794246" cy="20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E:\Križni put\11047211_361138680752692_1954100007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552" y="4162710"/>
            <a:ext cx="2794246" cy="20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554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1021"/>
            <a:ext cx="8686800" cy="4525963"/>
          </a:xfrm>
        </p:spPr>
        <p:txBody>
          <a:bodyPr/>
          <a:lstStyle/>
          <a:p>
            <a:r>
              <a:rPr lang="hr-HR" dirty="0" smtClean="0"/>
              <a:t>Na Križnom putu su bili Marko Horvat, Antonija </a:t>
            </a:r>
            <a:r>
              <a:rPr lang="hr-HR" dirty="0" err="1" smtClean="0"/>
              <a:t>Šamec</a:t>
            </a:r>
            <a:r>
              <a:rPr lang="hr-HR" dirty="0" smtClean="0"/>
              <a:t>, Petra </a:t>
            </a:r>
            <a:r>
              <a:rPr lang="hr-HR" dirty="0" err="1" smtClean="0"/>
              <a:t>Špiranec</a:t>
            </a:r>
            <a:r>
              <a:rPr lang="hr-HR" dirty="0" smtClean="0"/>
              <a:t>, Nina </a:t>
            </a:r>
            <a:r>
              <a:rPr lang="hr-HR" dirty="0" err="1" smtClean="0"/>
              <a:t>Tomaševski</a:t>
            </a:r>
            <a:r>
              <a:rPr lang="hr-HR" dirty="0" smtClean="0"/>
              <a:t> i Lucija </a:t>
            </a:r>
            <a:r>
              <a:rPr lang="hr-HR" dirty="0" err="1" smtClean="0"/>
              <a:t>Čehulić</a:t>
            </a:r>
            <a:r>
              <a:rPr lang="hr-HR" dirty="0" smtClean="0"/>
              <a:t>. </a:t>
            </a:r>
          </a:p>
          <a:p>
            <a:endParaRPr lang="hr-HR" dirty="0"/>
          </a:p>
        </p:txBody>
      </p:sp>
      <p:pic>
        <p:nvPicPr>
          <p:cNvPr id="11266" name="Picture 2" descr="E:\Križni put\Tonka i Ho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7752"/>
            <a:ext cx="4956377" cy="247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Križni put\PicMonkey Coll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77410"/>
            <a:ext cx="5129805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Križni put\10922189_361141020752458_125243822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36441"/>
            <a:ext cx="3509628" cy="467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313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Jedva čekamo sljedeći križni </a:t>
            </a:r>
            <a:r>
              <a:rPr lang="hr-HR" smtClean="0"/>
              <a:t>put</a:t>
            </a:r>
            <a:r>
              <a:rPr lang="hr-HR" smtClean="0"/>
              <a:t>, pridružite </a:t>
            </a:r>
            <a:r>
              <a:rPr lang="hr-HR" dirty="0" smtClean="0"/>
              <a:t>nam se….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 smtClean="0"/>
              <a:t>KRAJ</a:t>
            </a:r>
          </a:p>
          <a:p>
            <a:pPr marL="0" indent="0" algn="ctr">
              <a:buNone/>
            </a:pPr>
            <a:endParaRPr lang="hr-HR" sz="9600" dirty="0"/>
          </a:p>
          <a:p>
            <a:pPr marL="0" indent="0" algn="ctr">
              <a:buNone/>
            </a:pPr>
            <a:r>
              <a:rPr lang="hr-HR" sz="1100" dirty="0" smtClean="0"/>
              <a:t> hvala vjeroučiteljici što nas je potaknula …..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xmlns="" val="2821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Stala </a:t>
            </a:r>
            <a:r>
              <a:rPr lang="hr-HR" dirty="0" err="1" smtClean="0"/>
              <a:t>plačuć</a:t>
            </a:r>
            <a:r>
              <a:rPr lang="hr-HR" dirty="0" smtClean="0"/>
              <a:t> tužna Mati,</a:t>
            </a:r>
            <a:br>
              <a:rPr lang="hr-HR" dirty="0" smtClean="0"/>
            </a:br>
            <a:r>
              <a:rPr lang="hr-HR" dirty="0" smtClean="0"/>
              <a:t>Gledala je,kako pati</a:t>
            </a:r>
            <a:br>
              <a:rPr lang="hr-HR" dirty="0" smtClean="0"/>
            </a:br>
            <a:r>
              <a:rPr lang="hr-HR" dirty="0" smtClean="0"/>
              <a:t>Sin joj na križ uzdignut. </a:t>
            </a:r>
            <a:endParaRPr lang="hr-HR" dirty="0"/>
          </a:p>
        </p:txBody>
      </p:sp>
      <p:pic>
        <p:nvPicPr>
          <p:cNvPr id="2050" name="Picture 2" descr="E:\Križni put\10156152_581246761982639_621219736473397187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95534"/>
            <a:ext cx="3573016" cy="476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72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Na Križnom putu smo htjeli osjetiti prisutnost Isusa Krista i bol i </a:t>
            </a:r>
            <a:r>
              <a:rPr lang="hr-HR" dirty="0" smtClean="0"/>
              <a:t>njegove </a:t>
            </a:r>
            <a:r>
              <a:rPr lang="hr-HR" dirty="0" smtClean="0"/>
              <a:t>muke. Cijelim putem smo se prisjećali </a:t>
            </a:r>
            <a:r>
              <a:rPr lang="hr-HR" dirty="0" smtClean="0"/>
              <a:t>njegova </a:t>
            </a:r>
            <a:r>
              <a:rPr lang="hr-HR" dirty="0" smtClean="0"/>
              <a:t>stradanja za nas. Zbog toga nije bilo teško hodati.</a:t>
            </a:r>
            <a:endParaRPr lang="hr-HR" dirty="0"/>
          </a:p>
        </p:txBody>
      </p:sp>
      <p:pic>
        <p:nvPicPr>
          <p:cNvPr id="3074" name="Picture 2" descr="E:\Križni put\Smart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2769" y="3645023"/>
            <a:ext cx="4261231" cy="31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94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Dušom njenom </a:t>
            </a:r>
            <a:r>
              <a:rPr lang="hr-HR" dirty="0" err="1" smtClean="0"/>
              <a:t>razboljenom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smtClean="0"/>
              <a:t>rastuženom,ražaljenom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prolazio mač je ljut.               </a:t>
            </a:r>
            <a:endParaRPr lang="hr-HR" dirty="0"/>
          </a:p>
        </p:txBody>
      </p:sp>
      <p:pic>
        <p:nvPicPr>
          <p:cNvPr id="4098" name="Picture 2" descr="E:\Križni put\584884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589" y="301121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0810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Ljudi koji su nas dočekivali na postajama dali su nam dodatnu snagu da se pravilno pokorimo Isusu. </a:t>
            </a:r>
            <a:endParaRPr lang="hr-HR" dirty="0"/>
          </a:p>
        </p:txBody>
      </p:sp>
      <p:pic>
        <p:nvPicPr>
          <p:cNvPr id="5122" name="Picture 2" descr="E:\Križni put\11023184_361142127419014_177238063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03" y="3212976"/>
            <a:ext cx="4735082" cy="35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Križni put\11026442_361141187419108_80234820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807" y="3212976"/>
            <a:ext cx="3240360" cy="34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218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putu smo stekli prijatelje…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/>
              <a:t>i</a:t>
            </a:r>
            <a:r>
              <a:rPr lang="hr-HR" dirty="0" smtClean="0"/>
              <a:t> rušili prepreke.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6146" name="Picture 2" descr="E:\Križni put\11063246_361139257419301_87251063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47055"/>
            <a:ext cx="3311352" cy="248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Križni put\11047062_361140627419164_138931159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64130" y="4051473"/>
            <a:ext cx="2267585" cy="30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796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Naučili smo da trebamo biti uporni u svemu i da ćemo na kraju uspjeti. </a:t>
            </a:r>
            <a:endParaRPr lang="hr-HR" dirty="0"/>
          </a:p>
        </p:txBody>
      </p:sp>
      <p:pic>
        <p:nvPicPr>
          <p:cNvPr id="7170" name="Picture 2" descr="E:\Križni put\11056982_361140534085840_8591615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077580" cy="410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Križni put\11026674_361139197419307_60610487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45228"/>
            <a:ext cx="4501412" cy="33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877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Smijali smo se i zezali…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         </a:t>
            </a:r>
            <a:r>
              <a:rPr lang="hr-HR" sz="2000" dirty="0" err="1" smtClean="0">
                <a:latin typeface="Aparajita" pitchFamily="34" charset="0"/>
                <a:cs typeface="Aparajita" pitchFamily="34" charset="0"/>
              </a:rPr>
              <a:t>Selfie</a:t>
            </a:r>
            <a:r>
              <a:rPr lang="hr-HR" sz="2000" dirty="0" smtClean="0">
                <a:latin typeface="Aparajita" pitchFamily="34" charset="0"/>
                <a:cs typeface="Aparajita" pitchFamily="34" charset="0"/>
              </a:rPr>
              <a:t> s ekipom</a:t>
            </a:r>
            <a:br>
              <a:rPr lang="hr-HR" sz="2000" dirty="0" smtClean="0">
                <a:latin typeface="Aparajita" pitchFamily="34" charset="0"/>
                <a:cs typeface="Aparajita" pitchFamily="34" charset="0"/>
              </a:rPr>
            </a:br>
            <a:r>
              <a:rPr lang="hr-HR" sz="2000" dirty="0" smtClean="0">
                <a:latin typeface="Aparajita" pitchFamily="34" charset="0"/>
                <a:cs typeface="Aparajita" pitchFamily="34" charset="0"/>
              </a:rPr>
              <a:t>                                                          :D  </a:t>
            </a:r>
            <a:endParaRPr lang="hr-HR" sz="20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8194" name="Picture 2" descr="E:\Križni put\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798394" cy="387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Križni put\10922136_361142074085686_87344840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844824"/>
            <a:ext cx="346766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57351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596349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Pri kraju dana je već bilo teško da </a:t>
            </a:r>
            <a:r>
              <a:rPr lang="hr-HR" dirty="0" smtClean="0"/>
              <a:t>bismo </a:t>
            </a:r>
            <a:r>
              <a:rPr lang="hr-HR" dirty="0" smtClean="0"/>
              <a:t>od umora i zaplakali ali pomisao na </a:t>
            </a:r>
            <a:r>
              <a:rPr lang="hr-HR" dirty="0" smtClean="0"/>
              <a:t>njegovu </a:t>
            </a:r>
            <a:r>
              <a:rPr lang="hr-HR" dirty="0" smtClean="0"/>
              <a:t>žrtvu nas je snažila.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Ali najvažnije je da smo žrtvovali udoban krevet, čaj i lijen dan za hod</a:t>
            </a:r>
            <a:r>
              <a:rPr lang="hr-HR" dirty="0" smtClean="0"/>
              <a:t>, znoj </a:t>
            </a:r>
            <a:r>
              <a:rPr lang="hr-HR" dirty="0" smtClean="0"/>
              <a:t>i Isusa. </a:t>
            </a:r>
          </a:p>
        </p:txBody>
      </p:sp>
      <p:pic>
        <p:nvPicPr>
          <p:cNvPr id="9218" name="Picture 2" descr="E:\Križni put\11039582_361140990752461_21253542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16" y="3356992"/>
            <a:ext cx="8856984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032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183</Words>
  <Application>Microsoft Office PowerPoint</Application>
  <PresentationFormat>Prikaz na zaslonu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Putovanje</vt:lpstr>
      <vt:lpstr>                               (8.3.2015.)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Jedva čekamo sljedeći križni put, pridružite nam se….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(8.3.2015.)</dc:title>
  <dc:creator>Lucija</dc:creator>
  <cp:lastModifiedBy>User</cp:lastModifiedBy>
  <cp:revision>8</cp:revision>
  <dcterms:created xsi:type="dcterms:W3CDTF">2015-03-08T19:40:04Z</dcterms:created>
  <dcterms:modified xsi:type="dcterms:W3CDTF">2015-03-23T11:56:18Z</dcterms:modified>
</cp:coreProperties>
</file>