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70" r:id="rId8"/>
    <p:sldId id="271" r:id="rId9"/>
    <p:sldId id="262" r:id="rId10"/>
    <p:sldId id="263" r:id="rId11"/>
    <p:sldId id="264" r:id="rId12"/>
    <p:sldId id="266" r:id="rId13"/>
    <p:sldId id="265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5D0D6E-F24C-4299-95F4-CE483FD8383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88714957-CC59-4AD4-9C38-114C8F82F935}">
      <dgm:prSet phldrT="[Tekst]"/>
      <dgm:spPr>
        <a:solidFill>
          <a:srgbClr val="FF0000"/>
        </a:solidFill>
      </dgm:spPr>
      <dgm:t>
        <a:bodyPr/>
        <a:lstStyle/>
        <a:p>
          <a:r>
            <a:rPr lang="hr-HR" spc="600" dirty="0" smtClean="0"/>
            <a:t>ŠAUL</a:t>
          </a:r>
          <a:endParaRPr lang="hr-HR" spc="600" dirty="0"/>
        </a:p>
      </dgm:t>
    </dgm:pt>
    <dgm:pt modelId="{9613D111-802D-4CD1-8631-ECEAD495A2FC}" type="parTrans" cxnId="{B424625C-DD98-4FE5-9BE8-5C3A4091584F}">
      <dgm:prSet/>
      <dgm:spPr/>
      <dgm:t>
        <a:bodyPr/>
        <a:lstStyle/>
        <a:p>
          <a:endParaRPr lang="hr-HR"/>
        </a:p>
      </dgm:t>
    </dgm:pt>
    <dgm:pt modelId="{7AC56DF2-0A7E-464A-8C95-94618C1FDA98}" type="sibTrans" cxnId="{B424625C-DD98-4FE5-9BE8-5C3A4091584F}">
      <dgm:prSet/>
      <dgm:spPr/>
      <dgm:t>
        <a:bodyPr/>
        <a:lstStyle/>
        <a:p>
          <a:endParaRPr lang="hr-HR"/>
        </a:p>
      </dgm:t>
    </dgm:pt>
    <dgm:pt modelId="{FEE61524-0433-4742-BA04-DC5A1E9BB609}">
      <dgm:prSet phldrT="[Tekst]"/>
      <dgm:spPr>
        <a:solidFill>
          <a:srgbClr val="FF0000"/>
        </a:solidFill>
      </dgm:spPr>
      <dgm:t>
        <a:bodyPr/>
        <a:lstStyle/>
        <a:p>
          <a:r>
            <a:rPr lang="hr-HR" spc="600" dirty="0" smtClean="0"/>
            <a:t>David</a:t>
          </a:r>
          <a:endParaRPr lang="hr-HR" spc="600" dirty="0"/>
        </a:p>
      </dgm:t>
    </dgm:pt>
    <dgm:pt modelId="{F7968CA8-8DF9-46B3-946D-B98532F86500}" type="parTrans" cxnId="{D2D0585D-9205-499B-BED6-93D762A68718}">
      <dgm:prSet/>
      <dgm:spPr/>
      <dgm:t>
        <a:bodyPr/>
        <a:lstStyle/>
        <a:p>
          <a:endParaRPr lang="hr-HR"/>
        </a:p>
      </dgm:t>
    </dgm:pt>
    <dgm:pt modelId="{FDCA45DE-6329-402A-B9B9-89A63D879097}" type="sibTrans" cxnId="{D2D0585D-9205-499B-BED6-93D762A68718}">
      <dgm:prSet/>
      <dgm:spPr/>
      <dgm:t>
        <a:bodyPr/>
        <a:lstStyle/>
        <a:p>
          <a:endParaRPr lang="hr-HR"/>
        </a:p>
      </dgm:t>
    </dgm:pt>
    <dgm:pt modelId="{E57C5210-5445-4EFB-832B-86E7966B9963}">
      <dgm:prSet phldrT="[Tekst]"/>
      <dgm:spPr>
        <a:solidFill>
          <a:srgbClr val="FF0000"/>
        </a:solidFill>
      </dgm:spPr>
      <dgm:t>
        <a:bodyPr/>
        <a:lstStyle/>
        <a:p>
          <a:r>
            <a:rPr lang="hr-HR" spc="600" dirty="0" err="1" smtClean="0"/>
            <a:t>Salomon</a:t>
          </a:r>
          <a:endParaRPr lang="hr-HR" spc="600" dirty="0"/>
        </a:p>
      </dgm:t>
    </dgm:pt>
    <dgm:pt modelId="{B300EEE1-092E-457B-970C-B973DD0DDEE3}" type="parTrans" cxnId="{FD607795-5DA5-439B-B232-928C18C21685}">
      <dgm:prSet/>
      <dgm:spPr/>
      <dgm:t>
        <a:bodyPr/>
        <a:lstStyle/>
        <a:p>
          <a:endParaRPr lang="hr-HR"/>
        </a:p>
      </dgm:t>
    </dgm:pt>
    <dgm:pt modelId="{1C615229-465B-413A-98A5-7BF34E240478}" type="sibTrans" cxnId="{FD607795-5DA5-439B-B232-928C18C21685}">
      <dgm:prSet/>
      <dgm:spPr/>
      <dgm:t>
        <a:bodyPr/>
        <a:lstStyle/>
        <a:p>
          <a:endParaRPr lang="hr-HR"/>
        </a:p>
      </dgm:t>
    </dgm:pt>
    <dgm:pt modelId="{0B435584-2CA7-437F-8D42-271DE77B7115}">
      <dgm:prSet phldrT="[Tekst]"/>
      <dgm:spPr/>
      <dgm:t>
        <a:bodyPr/>
        <a:lstStyle/>
        <a:p>
          <a:r>
            <a:rPr lang="hr-HR" dirty="0" err="1" smtClean="0"/>
            <a:t>Roboam</a:t>
          </a:r>
          <a:endParaRPr lang="hr-HR" dirty="0"/>
        </a:p>
      </dgm:t>
    </dgm:pt>
    <dgm:pt modelId="{E0124148-0206-4AE5-BF0E-41A6E09A0E6F}" type="parTrans" cxnId="{DB8912D4-1515-4497-AA54-97286A41C876}">
      <dgm:prSet/>
      <dgm:spPr/>
      <dgm:t>
        <a:bodyPr/>
        <a:lstStyle/>
        <a:p>
          <a:endParaRPr lang="hr-HR"/>
        </a:p>
      </dgm:t>
    </dgm:pt>
    <dgm:pt modelId="{A6ABECD3-2FEF-478B-B443-C2F86B1D063E}" type="sibTrans" cxnId="{DB8912D4-1515-4497-AA54-97286A41C876}">
      <dgm:prSet/>
      <dgm:spPr/>
      <dgm:t>
        <a:bodyPr/>
        <a:lstStyle/>
        <a:p>
          <a:endParaRPr lang="hr-HR"/>
        </a:p>
      </dgm:t>
    </dgm:pt>
    <dgm:pt modelId="{7933D589-CE2C-4A3B-9387-463E86430730}">
      <dgm:prSet phldrT="[Tekst]"/>
      <dgm:spPr/>
      <dgm:t>
        <a:bodyPr/>
        <a:lstStyle/>
        <a:p>
          <a:r>
            <a:rPr lang="hr-HR" dirty="0" err="1" smtClean="0"/>
            <a:t>Jeroboam</a:t>
          </a:r>
          <a:endParaRPr lang="hr-HR" dirty="0"/>
        </a:p>
      </dgm:t>
    </dgm:pt>
    <dgm:pt modelId="{02105E37-9921-4403-A02E-E041C5FDC879}" type="parTrans" cxnId="{17F98476-A02F-424B-9F2A-0B1242D21731}">
      <dgm:prSet/>
      <dgm:spPr/>
      <dgm:t>
        <a:bodyPr/>
        <a:lstStyle/>
        <a:p>
          <a:endParaRPr lang="hr-HR"/>
        </a:p>
      </dgm:t>
    </dgm:pt>
    <dgm:pt modelId="{E15F6FE1-D181-415E-BEF6-CD4B0155B230}" type="sibTrans" cxnId="{17F98476-A02F-424B-9F2A-0B1242D21731}">
      <dgm:prSet/>
      <dgm:spPr/>
      <dgm:t>
        <a:bodyPr/>
        <a:lstStyle/>
        <a:p>
          <a:endParaRPr lang="hr-HR"/>
        </a:p>
      </dgm:t>
    </dgm:pt>
    <dgm:pt modelId="{E00D5A1F-AC05-4370-931E-A9035C142AEE}" type="pres">
      <dgm:prSet presAssocID="{295D0D6E-F24C-4299-95F4-CE483FD838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044B976A-98DF-4FD3-BE55-106E18D50CAA}" type="pres">
      <dgm:prSet presAssocID="{E57C5210-5445-4EFB-832B-86E7966B9963}" presName="boxAndChildren" presStyleCnt="0"/>
      <dgm:spPr/>
    </dgm:pt>
    <dgm:pt modelId="{D4661C97-A618-412F-97D6-9005241F8CE5}" type="pres">
      <dgm:prSet presAssocID="{E57C5210-5445-4EFB-832B-86E7966B9963}" presName="parentTextBox" presStyleLbl="node1" presStyleIdx="0" presStyleCnt="3"/>
      <dgm:spPr/>
      <dgm:t>
        <a:bodyPr/>
        <a:lstStyle/>
        <a:p>
          <a:endParaRPr lang="hr-HR"/>
        </a:p>
      </dgm:t>
    </dgm:pt>
    <dgm:pt modelId="{BD2F7582-0EDC-41FB-908D-E7D7ACB0BB59}" type="pres">
      <dgm:prSet presAssocID="{E57C5210-5445-4EFB-832B-86E7966B9963}" presName="entireBox" presStyleLbl="node1" presStyleIdx="0" presStyleCnt="3" custScaleY="109124"/>
      <dgm:spPr/>
      <dgm:t>
        <a:bodyPr/>
        <a:lstStyle/>
        <a:p>
          <a:endParaRPr lang="hr-HR"/>
        </a:p>
      </dgm:t>
    </dgm:pt>
    <dgm:pt modelId="{A14D46B3-A8B1-46BA-86E7-990F9382E9A9}" type="pres">
      <dgm:prSet presAssocID="{E57C5210-5445-4EFB-832B-86E7966B9963}" presName="descendantBox" presStyleCnt="0"/>
      <dgm:spPr/>
    </dgm:pt>
    <dgm:pt modelId="{910D7DBA-E1A6-4A12-9D13-8473D1C0F927}" type="pres">
      <dgm:prSet presAssocID="{0B435584-2CA7-437F-8D42-271DE77B7115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9AEC859-4084-433C-BC6C-769F44206B45}" type="pres">
      <dgm:prSet presAssocID="{7933D589-CE2C-4A3B-9387-463E86430730}" presName="childTextBox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ACFB2D3-757D-4E02-BE3F-50CEBF57567D}" type="pres">
      <dgm:prSet presAssocID="{FDCA45DE-6329-402A-B9B9-89A63D879097}" presName="sp" presStyleCnt="0"/>
      <dgm:spPr/>
    </dgm:pt>
    <dgm:pt modelId="{CD90D9B5-A260-4B73-BB21-217397F26A5C}" type="pres">
      <dgm:prSet presAssocID="{FEE61524-0433-4742-BA04-DC5A1E9BB609}" presName="arrowAndChildren" presStyleCnt="0"/>
      <dgm:spPr/>
    </dgm:pt>
    <dgm:pt modelId="{8133727A-039F-48CA-8D4C-975C6E0B122A}" type="pres">
      <dgm:prSet presAssocID="{FEE61524-0433-4742-BA04-DC5A1E9BB609}" presName="parentTextArrow" presStyleLbl="node1" presStyleIdx="1" presStyleCnt="3" custScaleY="36473" custLinFactNeighborX="-613" custLinFactNeighborY="1601"/>
      <dgm:spPr/>
      <dgm:t>
        <a:bodyPr/>
        <a:lstStyle/>
        <a:p>
          <a:endParaRPr lang="hr-HR"/>
        </a:p>
      </dgm:t>
    </dgm:pt>
    <dgm:pt modelId="{87C345B7-168B-4299-B129-2767C054B0C6}" type="pres">
      <dgm:prSet presAssocID="{7AC56DF2-0A7E-464A-8C95-94618C1FDA98}" presName="sp" presStyleCnt="0"/>
      <dgm:spPr/>
    </dgm:pt>
    <dgm:pt modelId="{611599D2-0DEC-4D77-9CD3-3260A2D6D69B}" type="pres">
      <dgm:prSet presAssocID="{88714957-CC59-4AD4-9C38-114C8F82F935}" presName="arrowAndChildren" presStyleCnt="0"/>
      <dgm:spPr/>
    </dgm:pt>
    <dgm:pt modelId="{7C01162C-AB79-4E24-8C79-A7D8DC35709F}" type="pres">
      <dgm:prSet presAssocID="{88714957-CC59-4AD4-9C38-114C8F82F935}" presName="parentTextArrow" presStyleLbl="node1" presStyleIdx="2" presStyleCnt="3" custScaleY="39174"/>
      <dgm:spPr/>
      <dgm:t>
        <a:bodyPr/>
        <a:lstStyle/>
        <a:p>
          <a:endParaRPr lang="hr-HR"/>
        </a:p>
      </dgm:t>
    </dgm:pt>
  </dgm:ptLst>
  <dgm:cxnLst>
    <dgm:cxn modelId="{D2D0585D-9205-499B-BED6-93D762A68718}" srcId="{295D0D6E-F24C-4299-95F4-CE483FD8383D}" destId="{FEE61524-0433-4742-BA04-DC5A1E9BB609}" srcOrd="1" destOrd="0" parTransId="{F7968CA8-8DF9-46B3-946D-B98532F86500}" sibTransId="{FDCA45DE-6329-402A-B9B9-89A63D879097}"/>
    <dgm:cxn modelId="{89A0DBCB-F1D1-45D5-956E-6627DC3FCB38}" type="presOf" srcId="{7933D589-CE2C-4A3B-9387-463E86430730}" destId="{39AEC859-4084-433C-BC6C-769F44206B45}" srcOrd="0" destOrd="0" presId="urn:microsoft.com/office/officeart/2005/8/layout/process4"/>
    <dgm:cxn modelId="{DB8912D4-1515-4497-AA54-97286A41C876}" srcId="{E57C5210-5445-4EFB-832B-86E7966B9963}" destId="{0B435584-2CA7-437F-8D42-271DE77B7115}" srcOrd="0" destOrd="0" parTransId="{E0124148-0206-4AE5-BF0E-41A6E09A0E6F}" sibTransId="{A6ABECD3-2FEF-478B-B443-C2F86B1D063E}"/>
    <dgm:cxn modelId="{B424625C-DD98-4FE5-9BE8-5C3A4091584F}" srcId="{295D0D6E-F24C-4299-95F4-CE483FD8383D}" destId="{88714957-CC59-4AD4-9C38-114C8F82F935}" srcOrd="0" destOrd="0" parTransId="{9613D111-802D-4CD1-8631-ECEAD495A2FC}" sibTransId="{7AC56DF2-0A7E-464A-8C95-94618C1FDA98}"/>
    <dgm:cxn modelId="{0D8A36B7-E4C9-4AFB-81B3-868DC2B60E36}" type="presOf" srcId="{E57C5210-5445-4EFB-832B-86E7966B9963}" destId="{BD2F7582-0EDC-41FB-908D-E7D7ACB0BB59}" srcOrd="1" destOrd="0" presId="urn:microsoft.com/office/officeart/2005/8/layout/process4"/>
    <dgm:cxn modelId="{838F262F-5BCA-4A30-8BB9-C2823FBBD214}" type="presOf" srcId="{88714957-CC59-4AD4-9C38-114C8F82F935}" destId="{7C01162C-AB79-4E24-8C79-A7D8DC35709F}" srcOrd="0" destOrd="0" presId="urn:microsoft.com/office/officeart/2005/8/layout/process4"/>
    <dgm:cxn modelId="{17F98476-A02F-424B-9F2A-0B1242D21731}" srcId="{E57C5210-5445-4EFB-832B-86E7966B9963}" destId="{7933D589-CE2C-4A3B-9387-463E86430730}" srcOrd="1" destOrd="0" parTransId="{02105E37-9921-4403-A02E-E041C5FDC879}" sibTransId="{E15F6FE1-D181-415E-BEF6-CD4B0155B230}"/>
    <dgm:cxn modelId="{FD607795-5DA5-439B-B232-928C18C21685}" srcId="{295D0D6E-F24C-4299-95F4-CE483FD8383D}" destId="{E57C5210-5445-4EFB-832B-86E7966B9963}" srcOrd="2" destOrd="0" parTransId="{B300EEE1-092E-457B-970C-B973DD0DDEE3}" sibTransId="{1C615229-465B-413A-98A5-7BF34E240478}"/>
    <dgm:cxn modelId="{4A60C2AD-0287-4565-A1DC-A41C4FAC5474}" type="presOf" srcId="{E57C5210-5445-4EFB-832B-86E7966B9963}" destId="{D4661C97-A618-412F-97D6-9005241F8CE5}" srcOrd="0" destOrd="0" presId="urn:microsoft.com/office/officeart/2005/8/layout/process4"/>
    <dgm:cxn modelId="{7E2F3671-FE62-4094-A127-5FD6FB90D07D}" type="presOf" srcId="{295D0D6E-F24C-4299-95F4-CE483FD8383D}" destId="{E00D5A1F-AC05-4370-931E-A9035C142AEE}" srcOrd="0" destOrd="0" presId="urn:microsoft.com/office/officeart/2005/8/layout/process4"/>
    <dgm:cxn modelId="{A1300195-2E22-499A-93E8-0C2BB3B7879C}" type="presOf" srcId="{0B435584-2CA7-437F-8D42-271DE77B7115}" destId="{910D7DBA-E1A6-4A12-9D13-8473D1C0F927}" srcOrd="0" destOrd="0" presId="urn:microsoft.com/office/officeart/2005/8/layout/process4"/>
    <dgm:cxn modelId="{65F915A4-BC6B-41EA-8FCD-F428811A92F0}" type="presOf" srcId="{FEE61524-0433-4742-BA04-DC5A1E9BB609}" destId="{8133727A-039F-48CA-8D4C-975C6E0B122A}" srcOrd="0" destOrd="0" presId="urn:microsoft.com/office/officeart/2005/8/layout/process4"/>
    <dgm:cxn modelId="{E464ED77-4AC2-4001-BAFB-7DB6732B9A45}" type="presParOf" srcId="{E00D5A1F-AC05-4370-931E-A9035C142AEE}" destId="{044B976A-98DF-4FD3-BE55-106E18D50CAA}" srcOrd="0" destOrd="0" presId="urn:microsoft.com/office/officeart/2005/8/layout/process4"/>
    <dgm:cxn modelId="{89DA532E-0AF9-4D2F-B439-BC8A1E428C1B}" type="presParOf" srcId="{044B976A-98DF-4FD3-BE55-106E18D50CAA}" destId="{D4661C97-A618-412F-97D6-9005241F8CE5}" srcOrd="0" destOrd="0" presId="urn:microsoft.com/office/officeart/2005/8/layout/process4"/>
    <dgm:cxn modelId="{57A34DB6-F3C7-4458-A3A8-6D5D04CBA345}" type="presParOf" srcId="{044B976A-98DF-4FD3-BE55-106E18D50CAA}" destId="{BD2F7582-0EDC-41FB-908D-E7D7ACB0BB59}" srcOrd="1" destOrd="0" presId="urn:microsoft.com/office/officeart/2005/8/layout/process4"/>
    <dgm:cxn modelId="{46BEACD0-B97B-4845-A274-42E297F7817C}" type="presParOf" srcId="{044B976A-98DF-4FD3-BE55-106E18D50CAA}" destId="{A14D46B3-A8B1-46BA-86E7-990F9382E9A9}" srcOrd="2" destOrd="0" presId="urn:microsoft.com/office/officeart/2005/8/layout/process4"/>
    <dgm:cxn modelId="{941D4B41-EA4C-4DB4-941F-F2C2480AA187}" type="presParOf" srcId="{A14D46B3-A8B1-46BA-86E7-990F9382E9A9}" destId="{910D7DBA-E1A6-4A12-9D13-8473D1C0F927}" srcOrd="0" destOrd="0" presId="urn:microsoft.com/office/officeart/2005/8/layout/process4"/>
    <dgm:cxn modelId="{44821A6F-004F-4039-86AD-2A43F0D17B86}" type="presParOf" srcId="{A14D46B3-A8B1-46BA-86E7-990F9382E9A9}" destId="{39AEC859-4084-433C-BC6C-769F44206B45}" srcOrd="1" destOrd="0" presId="urn:microsoft.com/office/officeart/2005/8/layout/process4"/>
    <dgm:cxn modelId="{A165F6A7-77DD-4AE9-A2AE-BD5214B016B0}" type="presParOf" srcId="{E00D5A1F-AC05-4370-931E-A9035C142AEE}" destId="{2ACFB2D3-757D-4E02-BE3F-50CEBF57567D}" srcOrd="1" destOrd="0" presId="urn:microsoft.com/office/officeart/2005/8/layout/process4"/>
    <dgm:cxn modelId="{005CEAEC-B29F-489E-8022-7DF1B6762C11}" type="presParOf" srcId="{E00D5A1F-AC05-4370-931E-A9035C142AEE}" destId="{CD90D9B5-A260-4B73-BB21-217397F26A5C}" srcOrd="2" destOrd="0" presId="urn:microsoft.com/office/officeart/2005/8/layout/process4"/>
    <dgm:cxn modelId="{421C1CC3-C171-4F18-AD65-BDAA3CA88FC8}" type="presParOf" srcId="{CD90D9B5-A260-4B73-BB21-217397F26A5C}" destId="{8133727A-039F-48CA-8D4C-975C6E0B122A}" srcOrd="0" destOrd="0" presId="urn:microsoft.com/office/officeart/2005/8/layout/process4"/>
    <dgm:cxn modelId="{C5C53D0A-7CFB-47BC-978D-F3DBC9AE281C}" type="presParOf" srcId="{E00D5A1F-AC05-4370-931E-A9035C142AEE}" destId="{87C345B7-168B-4299-B129-2767C054B0C6}" srcOrd="3" destOrd="0" presId="urn:microsoft.com/office/officeart/2005/8/layout/process4"/>
    <dgm:cxn modelId="{280C5132-DC50-417E-B39D-95669080EB70}" type="presParOf" srcId="{E00D5A1F-AC05-4370-931E-A9035C142AEE}" destId="{611599D2-0DEC-4D77-9CD3-3260A2D6D69B}" srcOrd="4" destOrd="0" presId="urn:microsoft.com/office/officeart/2005/8/layout/process4"/>
    <dgm:cxn modelId="{42C481A1-84E1-456C-A455-2C1DF222E0B5}" type="presParOf" srcId="{611599D2-0DEC-4D77-9CD3-3260A2D6D69B}" destId="{7C01162C-AB79-4E24-8C79-A7D8DC35709F}" srcOrd="0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2F7582-0EDC-41FB-908D-E7D7ACB0BB59}">
      <dsp:nvSpPr>
        <dsp:cNvPr id="0" name=""/>
        <dsp:cNvSpPr/>
      </dsp:nvSpPr>
      <dsp:spPr>
        <a:xfrm>
          <a:off x="0" y="2305891"/>
          <a:ext cx="8686800" cy="2218651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spc="600" dirty="0" err="1" smtClean="0"/>
            <a:t>Salomon</a:t>
          </a:r>
          <a:endParaRPr lang="hr-HR" sz="2700" kern="1200" spc="600" dirty="0"/>
        </a:p>
      </dsp:txBody>
      <dsp:txXfrm>
        <a:off x="0" y="2305891"/>
        <a:ext cx="8686800" cy="1198071"/>
      </dsp:txXfrm>
    </dsp:sp>
    <dsp:sp modelId="{910D7DBA-E1A6-4A12-9D13-8473D1C0F927}">
      <dsp:nvSpPr>
        <dsp:cNvPr id="0" name=""/>
        <dsp:cNvSpPr/>
      </dsp:nvSpPr>
      <dsp:spPr>
        <a:xfrm>
          <a:off x="0" y="3455880"/>
          <a:ext cx="4343400" cy="9352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0" tIns="76200" rIns="42672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6000" kern="1200" dirty="0" err="1" smtClean="0"/>
            <a:t>Roboam</a:t>
          </a:r>
          <a:endParaRPr lang="hr-HR" sz="6000" kern="1200" dirty="0"/>
        </a:p>
      </dsp:txBody>
      <dsp:txXfrm>
        <a:off x="0" y="3455880"/>
        <a:ext cx="4343400" cy="935247"/>
      </dsp:txXfrm>
    </dsp:sp>
    <dsp:sp modelId="{39AEC859-4084-433C-BC6C-769F44206B45}">
      <dsp:nvSpPr>
        <dsp:cNvPr id="0" name=""/>
        <dsp:cNvSpPr/>
      </dsp:nvSpPr>
      <dsp:spPr>
        <a:xfrm>
          <a:off x="4343400" y="3455880"/>
          <a:ext cx="4343400" cy="9352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0" tIns="76200" rIns="42672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6000" kern="1200" dirty="0" err="1" smtClean="0"/>
            <a:t>Jeroboam</a:t>
          </a:r>
          <a:endParaRPr lang="hr-HR" sz="6000" kern="1200" dirty="0"/>
        </a:p>
      </dsp:txBody>
      <dsp:txXfrm>
        <a:off x="4343400" y="3455880"/>
        <a:ext cx="4343400" cy="935247"/>
      </dsp:txXfrm>
    </dsp:sp>
    <dsp:sp modelId="{8133727A-039F-48CA-8D4C-975C6E0B122A}">
      <dsp:nvSpPr>
        <dsp:cNvPr id="0" name=""/>
        <dsp:cNvSpPr/>
      </dsp:nvSpPr>
      <dsp:spPr>
        <a:xfrm rot="10800000">
          <a:off x="0" y="1245948"/>
          <a:ext cx="8686800" cy="1140503"/>
        </a:xfrm>
        <a:prstGeom prst="upArrowCallou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spc="600" dirty="0" smtClean="0"/>
            <a:t>David</a:t>
          </a:r>
          <a:endParaRPr lang="hr-HR" sz="2700" kern="1200" spc="600" dirty="0"/>
        </a:p>
      </dsp:txBody>
      <dsp:txXfrm rot="10800000">
        <a:off x="0" y="1245948"/>
        <a:ext cx="8686800" cy="1140503"/>
      </dsp:txXfrm>
    </dsp:sp>
    <dsp:sp modelId="{7C01162C-AB79-4E24-8C79-A7D8DC35709F}">
      <dsp:nvSpPr>
        <dsp:cNvPr id="0" name=""/>
        <dsp:cNvSpPr/>
      </dsp:nvSpPr>
      <dsp:spPr>
        <a:xfrm rot="10800000">
          <a:off x="0" y="1419"/>
          <a:ext cx="8686800" cy="1224963"/>
        </a:xfrm>
        <a:prstGeom prst="upArrowCallou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spc="600" dirty="0" smtClean="0"/>
            <a:t>ŠAUL</a:t>
          </a:r>
          <a:endParaRPr lang="hr-HR" sz="2700" kern="1200" spc="600" dirty="0"/>
        </a:p>
      </dsp:txBody>
      <dsp:txXfrm rot="10800000">
        <a:off x="0" y="1419"/>
        <a:ext cx="8686800" cy="12249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6" name="Rezervirano mjesto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7" name="Rezervirano mjesto sadržaja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5" name="Rezervirano mjesto tekst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8" name="Rezervirano mjesto sadržaja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24" name="Rezervirano mjesto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29" name="Rezervirano mjesto podnožj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ezervirano mjesto teksta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1" name="Rezervirano mjesto datum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81000" y="2060848"/>
            <a:ext cx="8458200" cy="4014939"/>
          </a:xfrm>
        </p:spPr>
        <p:txBody>
          <a:bodyPr>
            <a:normAutofit/>
          </a:bodyPr>
          <a:lstStyle/>
          <a:p>
            <a:r>
              <a:rPr lang="hr-HR" i="1" dirty="0" smtClean="0"/>
              <a:t>Proroci – čuvari Saveza</a:t>
            </a:r>
            <a:br>
              <a:rPr lang="hr-HR" i="1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i="1" dirty="0" smtClean="0"/>
              <a:t>Od slave do podjele Kraljevstva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Zbog teškog rada i poreza nakon </a:t>
            </a:r>
            <a:r>
              <a:rPr lang="hr-HR" dirty="0" err="1" smtClean="0"/>
              <a:t>Salomonove</a:t>
            </a:r>
            <a:r>
              <a:rPr lang="hr-HR" dirty="0" smtClean="0"/>
              <a:t> smrti za vrijeme vladanja njegova sina </a:t>
            </a:r>
            <a:r>
              <a:rPr lang="hr-HR" dirty="0" err="1" smtClean="0"/>
              <a:t>Roboama</a:t>
            </a:r>
            <a:r>
              <a:rPr lang="hr-HR" dirty="0" smtClean="0"/>
              <a:t> kraljevstvo se rascijepilo na:</a:t>
            </a:r>
          </a:p>
          <a:p>
            <a:r>
              <a:rPr lang="hr-HR" b="1" dirty="0" smtClean="0">
                <a:solidFill>
                  <a:srgbClr val="FF0000"/>
                </a:solidFill>
              </a:rPr>
              <a:t> Izrael (Sjeverno kraljevstvo) i</a:t>
            </a:r>
          </a:p>
          <a:p>
            <a:r>
              <a:rPr lang="hr-HR" b="1" dirty="0" smtClean="0">
                <a:solidFill>
                  <a:srgbClr val="FF0000"/>
                </a:solidFill>
              </a:rPr>
              <a:t> Judu (Južno kraljevstvo)</a:t>
            </a:r>
            <a:endParaRPr lang="hr-H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Dva su kraljevstva živjela u suparništvu, a često i u </a:t>
            </a:r>
            <a:r>
              <a:rPr lang="hr-HR" dirty="0" err="1" smtClean="0"/>
              <a:t>neprijateljstvu.</a:t>
            </a:r>
            <a:r>
              <a:rPr lang="hr-HR" dirty="0" smtClean="0"/>
              <a:t>. </a:t>
            </a:r>
          </a:p>
          <a:p>
            <a:r>
              <a:rPr lang="hr-HR" dirty="0" smtClean="0"/>
              <a:t>Tome su osobito pridonosili kraljevi koji su često iskorištavali siromašni narod.</a:t>
            </a:r>
          </a:p>
          <a:p>
            <a:r>
              <a:rPr lang="hr-HR" dirty="0" smtClean="0"/>
              <a:t> Dopuštali su i čak poticali štovanje poganskih božanstava.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Zato Bog poziva i šalje </a:t>
            </a:r>
            <a:r>
              <a:rPr lang="hr-HR" dirty="0" smtClean="0">
                <a:solidFill>
                  <a:srgbClr val="FF0000"/>
                </a:solidFill>
              </a:rPr>
              <a:t>proroke</a:t>
            </a:r>
            <a:r>
              <a:rPr lang="hr-HR" dirty="0" smtClean="0"/>
              <a:t> među narod da ga</a:t>
            </a:r>
          </a:p>
          <a:p>
            <a:r>
              <a:rPr lang="hr-HR" dirty="0" smtClean="0"/>
              <a:t>             opominje, </a:t>
            </a:r>
          </a:p>
          <a:p>
            <a:r>
              <a:rPr lang="hr-HR" dirty="0" smtClean="0"/>
              <a:t>             prekorava </a:t>
            </a:r>
          </a:p>
          <a:p>
            <a:r>
              <a:rPr lang="hr-HR" dirty="0" smtClean="0"/>
              <a:t>             i poziva na vjernost Savezu</a:t>
            </a: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Proroci koji su djelovali u Izraelu </a:t>
            </a:r>
            <a:r>
              <a:rPr lang="hr-HR" dirty="0" smtClean="0"/>
              <a:t>(Sjevernom kraljevstvu) su: Ilija, </a:t>
            </a:r>
            <a:r>
              <a:rPr lang="hr-HR" dirty="0" err="1" smtClean="0"/>
              <a:t>Amos</a:t>
            </a:r>
            <a:r>
              <a:rPr lang="hr-HR" dirty="0" smtClean="0"/>
              <a:t> i </a:t>
            </a:r>
            <a:r>
              <a:rPr lang="hr-HR" dirty="0" err="1" smtClean="0"/>
              <a:t>Hošea</a:t>
            </a:r>
            <a:r>
              <a:rPr lang="hr-HR" dirty="0" smtClean="0"/>
              <a:t>.</a:t>
            </a:r>
          </a:p>
          <a:p>
            <a:r>
              <a:rPr lang="hr-HR" dirty="0" smtClean="0"/>
              <a:t> </a:t>
            </a:r>
            <a:r>
              <a:rPr lang="hr-HR" dirty="0" smtClean="0">
                <a:solidFill>
                  <a:srgbClr val="0070C0"/>
                </a:solidFill>
              </a:rPr>
              <a:t>Proroci u Judi </a:t>
            </a:r>
            <a:r>
              <a:rPr lang="hr-HR" dirty="0" smtClean="0"/>
              <a:t>(Južnom kraljevstvu) su: </a:t>
            </a:r>
            <a:r>
              <a:rPr lang="hr-HR" dirty="0" err="1" smtClean="0"/>
              <a:t>Izaija</a:t>
            </a:r>
            <a:r>
              <a:rPr lang="hr-HR" dirty="0" smtClean="0"/>
              <a:t>, </a:t>
            </a:r>
            <a:r>
              <a:rPr lang="hr-HR" dirty="0" err="1" smtClean="0"/>
              <a:t>Jeremija</a:t>
            </a:r>
            <a:r>
              <a:rPr lang="hr-HR" dirty="0" smtClean="0"/>
              <a:t>, </a:t>
            </a:r>
            <a:r>
              <a:rPr lang="hr-HR" dirty="0" err="1" smtClean="0"/>
              <a:t>Ezekiel</a:t>
            </a:r>
            <a:r>
              <a:rPr lang="hr-HR" dirty="0" smtClean="0"/>
              <a:t>, Daniel i </a:t>
            </a:r>
            <a:r>
              <a:rPr lang="hr-HR" dirty="0" err="1" smtClean="0"/>
              <a:t>drugi..</a:t>
            </a:r>
            <a:r>
              <a:rPr lang="hr-HR" dirty="0" smtClean="0"/>
              <a:t>.</a:t>
            </a:r>
          </a:p>
          <a:p>
            <a:r>
              <a:rPr lang="hr-HR" dirty="0" smtClean="0"/>
              <a:t> 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Nastavi započete rečenice: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dirty="0" smtClean="0"/>
              <a:t>Bog je sa mnom sklopio </a:t>
            </a:r>
            <a:r>
              <a:rPr lang="hr-HR" dirty="0" smtClean="0"/>
              <a:t>Savez </a:t>
            </a:r>
            <a:r>
              <a:rPr lang="hr-HR" dirty="0" smtClean="0"/>
              <a:t>u sakramentu krštenja. Tada sam postao njegovo dijete i njegov „prorok“, </a:t>
            </a:r>
            <a:r>
              <a:rPr lang="hr-HR" dirty="0" err="1" smtClean="0"/>
              <a:t>glasnik..</a:t>
            </a:r>
            <a:r>
              <a:rPr lang="hr-HR" dirty="0" smtClean="0"/>
              <a:t>.</a:t>
            </a:r>
          </a:p>
          <a:p>
            <a:r>
              <a:rPr lang="hr-HR" dirty="0" smtClean="0"/>
              <a:t> </a:t>
            </a:r>
          </a:p>
          <a:p>
            <a:endParaRPr lang="hr-HR" dirty="0"/>
          </a:p>
        </p:txBody>
      </p:sp>
      <p:pic>
        <p:nvPicPr>
          <p:cNvPr id="5" name="Picture 3" descr="int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778250"/>
            <a:ext cx="3276600" cy="280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speaker_on_tree_stu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213513"/>
            <a:ext cx="4464496" cy="36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548680"/>
            <a:ext cx="8686800" cy="5531445"/>
          </a:xfrm>
        </p:spPr>
        <p:txBody>
          <a:bodyPr/>
          <a:lstStyle/>
          <a:p>
            <a:pPr lvl="0"/>
            <a:r>
              <a:rPr lang="hr-HR" b="1" dirty="0" smtClean="0"/>
              <a:t>Kršten/a sam kao dijete u vjeri svojih roditelja i kumova. Danas, svjestan obveze svog krsnog</a:t>
            </a:r>
            <a:r>
              <a:rPr lang="hr-HR" dirty="0" smtClean="0"/>
              <a:t> saveza, poput proroka progovaram svojoj obitelji, prijateljima, </a:t>
            </a:r>
            <a:r>
              <a:rPr lang="hr-HR" dirty="0" err="1" smtClean="0"/>
              <a:t>razredu..</a:t>
            </a:r>
            <a:r>
              <a:rPr lang="hr-HR" dirty="0" smtClean="0"/>
              <a:t>. </a:t>
            </a:r>
          </a:p>
          <a:p>
            <a:endParaRPr lang="hr-HR" dirty="0"/>
          </a:p>
        </p:txBody>
      </p:sp>
      <p:pic>
        <p:nvPicPr>
          <p:cNvPr id="4" name="Picture 4" descr="Dialog-bil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581525"/>
            <a:ext cx="3254375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747664"/>
          </a:xfrm>
        </p:spPr>
        <p:txBody>
          <a:bodyPr>
            <a:normAutofit fontScale="90000"/>
          </a:bodyPr>
          <a:lstStyle/>
          <a:p>
            <a:pPr lvl="0"/>
            <a:r>
              <a:rPr lang="hr-HR" cap="none" dirty="0" smtClean="0"/>
              <a:t>Poruka biblijskih proroka danas meni, mojoj obitelji, mom razredu, mom hrvatskom </a:t>
            </a:r>
            <a:r>
              <a:rPr lang="hr-HR" cap="none" dirty="0" err="1" smtClean="0"/>
              <a:t>narodu..</a:t>
            </a:r>
            <a:r>
              <a:rPr lang="hr-HR" cap="none" dirty="0" smtClean="0"/>
              <a:t>.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4" name="Picture 4" descr="Kids%20Clip%20Art%2009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435230"/>
            <a:ext cx="3363159" cy="409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hr-HR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Bože, dao si nam raznolike darove.</a:t>
            </a:r>
            <a:endParaRPr lang="hr-H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hr-HR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Nikom ne daješ sve,</a:t>
            </a:r>
            <a:endParaRPr lang="hr-H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hr-HR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nikog nisi isključio,</a:t>
            </a:r>
            <a:endParaRPr lang="hr-H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hr-HR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svakom daješ dio.</a:t>
            </a:r>
            <a:endParaRPr lang="hr-H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hr-HR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Ne dopusti da se prepiremo</a:t>
            </a:r>
            <a:endParaRPr lang="hr-H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hr-HR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već da jedan drugom služimo </a:t>
            </a:r>
            <a:endParaRPr lang="hr-H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hr-HR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 onom što je svaki primio</a:t>
            </a:r>
            <a:endParaRPr lang="hr-H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hr-HR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na korist sebi i drugima.</a:t>
            </a:r>
            <a:endParaRPr lang="hr-H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hr-HR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Nek</a:t>
            </a:r>
            <a:r>
              <a:rPr lang="hr-HR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Tvoja ljubav ispuni moje srce.</a:t>
            </a:r>
            <a:endParaRPr lang="hr-H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hr-HR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Nek</a:t>
            </a:r>
            <a:r>
              <a:rPr lang="hr-HR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Tvoja dobrota pokreće moja djela.</a:t>
            </a:r>
            <a:endParaRPr lang="hr-H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hr-HR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Nek</a:t>
            </a:r>
            <a:r>
              <a:rPr lang="hr-HR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Tvoj mir bdije nada mnom.</a:t>
            </a:r>
            <a:endParaRPr lang="hr-H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hr-HR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Nek</a:t>
            </a:r>
            <a:r>
              <a:rPr lang="hr-HR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mi Tvoja riječ bude zaštita i oslonac.</a:t>
            </a:r>
            <a:endParaRPr lang="hr-HR" sz="4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smtClean="0"/>
              <a:t>Koji je najveći izraelski kralj? Zašto?</a:t>
            </a:r>
          </a:p>
          <a:p>
            <a:pPr lvl="0"/>
            <a:r>
              <a:rPr lang="hr-HR" dirty="0" smtClean="0"/>
              <a:t>Što je David učinio s izraelskim plemenima? </a:t>
            </a:r>
          </a:p>
          <a:p>
            <a:pPr lvl="0"/>
            <a:r>
              <a:rPr lang="hr-HR" dirty="0" smtClean="0"/>
              <a:t>Koji je grad osvojio i učinio ga prijestolnicom? </a:t>
            </a:r>
          </a:p>
          <a:p>
            <a:pPr lvl="0"/>
            <a:r>
              <a:rPr lang="hr-HR" dirty="0" smtClean="0"/>
              <a:t>Kako je Jeruzalem postao sveti grad? </a:t>
            </a:r>
          </a:p>
          <a:p>
            <a:pPr lvl="0"/>
            <a:r>
              <a:rPr lang="hr-HR" dirty="0" smtClean="0"/>
              <a:t>Tko je naslijedio Davida na prijestolju? Po čemu je on poznat?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IZRAELSKI   KRALJEVI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3F8FC0-346A-440E-BE7B-A5050B07341C}" type="slidenum">
              <a:rPr lang="hr-HR"/>
              <a:pPr>
                <a:defRPr/>
              </a:pPr>
              <a:t>7</a:t>
            </a:fld>
            <a:endParaRPr lang="hr-HR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sz="4000" smtClean="0">
                <a:latin typeface="Calisto MT" pitchFamily="18" charset="0"/>
              </a:rPr>
              <a:t>Djelovanje i vladavina kralja Davida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r-HR" sz="2400" b="1" dirty="0" smtClean="0">
                <a:latin typeface="Calisto MT" pitchFamily="18" charset="0"/>
              </a:rPr>
              <a:t>Kralj David</a:t>
            </a:r>
            <a:r>
              <a:rPr lang="hr-HR" sz="2400" dirty="0" smtClean="0">
                <a:latin typeface="Calisto MT" pitchFamily="18" charset="0"/>
              </a:rPr>
              <a:t> bio je drugi kralj Kraljevstva Izraela i nasljednik kralja </a:t>
            </a:r>
            <a:r>
              <a:rPr lang="hr-HR" sz="2400" dirty="0" err="1" smtClean="0">
                <a:latin typeface="Calisto MT" pitchFamily="18" charset="0"/>
              </a:rPr>
              <a:t>Šaula</a:t>
            </a:r>
            <a:r>
              <a:rPr lang="hr-HR" sz="2400" dirty="0" smtClean="0">
                <a:latin typeface="Calisto MT" pitchFamily="18" charset="0"/>
              </a:rPr>
              <a:t>, </a:t>
            </a:r>
            <a:r>
              <a:rPr lang="hr-HR" sz="2400" dirty="0" smtClean="0">
                <a:latin typeface="Calisto MT" pitchFamily="18" charset="0"/>
              </a:rPr>
              <a:t>a vladao </a:t>
            </a:r>
            <a:r>
              <a:rPr lang="hr-HR" sz="2400" dirty="0" smtClean="0">
                <a:latin typeface="Calisto MT" pitchFamily="18" charset="0"/>
              </a:rPr>
              <a:t>je od 1005. </a:t>
            </a:r>
            <a:r>
              <a:rPr lang="hr-HR" sz="2400" dirty="0" smtClean="0">
                <a:latin typeface="Calisto MT" pitchFamily="18" charset="0"/>
              </a:rPr>
              <a:t>do </a:t>
            </a:r>
            <a:r>
              <a:rPr lang="hr-HR" sz="2400" dirty="0" smtClean="0">
                <a:latin typeface="Calisto MT" pitchFamily="18" charset="0"/>
              </a:rPr>
              <a:t>965. p.n.e.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r-HR" sz="2400" dirty="0" smtClean="0">
                <a:latin typeface="Calisto MT" pitchFamily="18" charset="0"/>
              </a:rPr>
              <a:t>ujedinio je 12 </a:t>
            </a:r>
            <a:r>
              <a:rPr lang="hr-HR" sz="2400" dirty="0" smtClean="0">
                <a:latin typeface="Calisto MT" pitchFamily="18" charset="0"/>
              </a:rPr>
              <a:t>izraelskih plemena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r-HR" sz="2400" dirty="0" smtClean="0">
                <a:latin typeface="Calisto MT" pitchFamily="18" charset="0"/>
              </a:rPr>
              <a:t>naslijedio </a:t>
            </a:r>
            <a:r>
              <a:rPr lang="hr-HR" sz="2400" dirty="0" smtClean="0">
                <a:latin typeface="Calisto MT" pitchFamily="18" charset="0"/>
              </a:rPr>
              <a:t>ga je sin </a:t>
            </a:r>
            <a:r>
              <a:rPr lang="hr-HR" sz="2400" dirty="0" err="1" smtClean="0">
                <a:latin typeface="Calisto MT" pitchFamily="18" charset="0"/>
              </a:rPr>
              <a:t>Salomon</a:t>
            </a:r>
            <a:r>
              <a:rPr lang="hr-HR" sz="2400" dirty="0" smtClean="0">
                <a:latin typeface="Calisto MT" pitchFamily="18" charset="0"/>
              </a:rPr>
              <a:t>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r-HR" sz="2400" dirty="0" smtClean="0">
                <a:latin typeface="Calisto MT" pitchFamily="18" charset="0"/>
              </a:rPr>
              <a:t>pobijedio je Golijata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r-HR" sz="2400" dirty="0" smtClean="0">
              <a:latin typeface="Calisto MT" pitchFamily="18" charset="0"/>
            </a:endParaRPr>
          </a:p>
        </p:txBody>
      </p:sp>
      <p:pic>
        <p:nvPicPr>
          <p:cNvPr id="8197" name="Picture 7" descr="king-david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95838" y="1600200"/>
            <a:ext cx="3743325" cy="45307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EAB79-BEA1-41DD-8705-0CFF1E643BAA}" type="slidenum">
              <a:rPr lang="hr-HR"/>
              <a:pPr>
                <a:defRPr/>
              </a:pPr>
              <a:t>8</a:t>
            </a:fld>
            <a:endParaRPr lang="hr-HR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sr-Latn-C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r-HR" dirty="0" smtClean="0">
                <a:latin typeface="Calisto MT" pitchFamily="18" charset="0"/>
              </a:rPr>
              <a:t>Zapamćen je kao najpravedniji od svih starih </a:t>
            </a:r>
            <a:r>
              <a:rPr lang="hr-HR" dirty="0" smtClean="0">
                <a:latin typeface="Calisto MT" pitchFamily="18" charset="0"/>
              </a:rPr>
              <a:t>izraelskih </a:t>
            </a:r>
            <a:r>
              <a:rPr lang="hr-HR" dirty="0" smtClean="0">
                <a:latin typeface="Calisto MT" pitchFamily="18" charset="0"/>
              </a:rPr>
              <a:t>kraljeva.</a:t>
            </a: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Ø"/>
              <a:defRPr/>
            </a:pPr>
            <a:r>
              <a:rPr lang="hr-HR" dirty="0" smtClean="0">
                <a:latin typeface="Calisto MT" pitchFamily="18" charset="0"/>
              </a:rPr>
              <a:t>Davida je izabrao Bog te mu dao obećanje da se njegova loza neće prekinuti. 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r-HR" dirty="0" smtClean="0">
                <a:latin typeface="Calisto MT" pitchFamily="18" charset="0"/>
              </a:rPr>
              <a:t>Volio je glazbu i sam je svirao harfu</a:t>
            </a:r>
          </a:p>
          <a:p>
            <a:pPr eaLnBrk="1" hangingPunct="1">
              <a:defRPr/>
            </a:pPr>
            <a:endParaRPr lang="hr-HR" dirty="0" smtClean="0">
              <a:latin typeface="Calisto MT" pitchFamily="18" charset="0"/>
            </a:endParaRP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sr-Latn-CS" smtClean="0"/>
          </a:p>
        </p:txBody>
      </p:sp>
      <p:pic>
        <p:nvPicPr>
          <p:cNvPr id="922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1773238"/>
            <a:ext cx="351472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r>
              <a:rPr lang="hr-HR" dirty="0" err="1" smtClean="0"/>
              <a:t>Salomon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izgradio veličanstveni </a:t>
            </a:r>
            <a:r>
              <a:rPr lang="hr-HR" dirty="0" smtClean="0"/>
              <a:t>Hram(za kovčeg </a:t>
            </a:r>
            <a:r>
              <a:rPr lang="hr-HR" dirty="0" smtClean="0"/>
              <a:t>Saveza…)</a:t>
            </a:r>
          </a:p>
          <a:p>
            <a:r>
              <a:rPr lang="hr-HR" dirty="0" smtClean="0"/>
              <a:t>mudar i sposoban vladar </a:t>
            </a:r>
          </a:p>
          <a:p>
            <a:r>
              <a:rPr lang="hr-H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tovanje">
  <a:themeElements>
    <a:clrScheme name="Sivi tonov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u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u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</TotalTime>
  <Words>418</Words>
  <Application>Microsoft Office PowerPoint</Application>
  <PresentationFormat>Prikaz na zaslonu (4:3)</PresentationFormat>
  <Paragraphs>56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7" baseType="lpstr">
      <vt:lpstr>Putovanje</vt:lpstr>
      <vt:lpstr>Proroci – čuvari Saveza  Od slave do podjele Kraljevstva </vt:lpstr>
      <vt:lpstr>Slajd 2</vt:lpstr>
      <vt:lpstr>Slajd 3</vt:lpstr>
      <vt:lpstr>Slajd 4</vt:lpstr>
      <vt:lpstr>Slajd 5</vt:lpstr>
      <vt:lpstr>IZRAELSKI   KRALJEVI</vt:lpstr>
      <vt:lpstr>Djelovanje i vladavina kralja Davida</vt:lpstr>
      <vt:lpstr>Slajd 8</vt:lpstr>
      <vt:lpstr> Salomon </vt:lpstr>
      <vt:lpstr>Slajd 10</vt:lpstr>
      <vt:lpstr>Slajd 11</vt:lpstr>
      <vt:lpstr>Slajd 12</vt:lpstr>
      <vt:lpstr>Slajd 13</vt:lpstr>
      <vt:lpstr>Nastavi započete rečenice: </vt:lpstr>
      <vt:lpstr>Slajd 15</vt:lpstr>
      <vt:lpstr>Poruka biblijskih proroka danas meni, mojoj obitelji, mom razredu, mom hrvatskom narodu...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Proroci – čuvari Saveza  Od slave do podjele Kraljevstva </dc:title>
  <dc:creator>Marica</dc:creator>
  <cp:lastModifiedBy>User</cp:lastModifiedBy>
  <cp:revision>12</cp:revision>
  <dcterms:created xsi:type="dcterms:W3CDTF">2011-02-03T08:10:45Z</dcterms:created>
  <dcterms:modified xsi:type="dcterms:W3CDTF">2014-02-07T13:30:10Z</dcterms:modified>
</cp:coreProperties>
</file>