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RELIGIJE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izradile: Tia Lovrić i Tia Fajfer</a:t>
            </a:r>
          </a:p>
          <a:p>
            <a:r>
              <a:rPr lang="hr-HR" dirty="0"/>
              <a:t>5.b</a:t>
            </a:r>
          </a:p>
        </p:txBody>
      </p:sp>
    </p:spTree>
    <p:extLst>
      <p:ext uri="{BB962C8B-B14F-4D97-AF65-F5344CB8AC3E}">
        <p14:creationId xmlns:p14="http://schemas.microsoft.com/office/powerpoint/2010/main" xmlns="" val="3916732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224" y="737512"/>
            <a:ext cx="2596281" cy="185634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9449" y="718929"/>
            <a:ext cx="2596281" cy="1856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814" y="2910558"/>
            <a:ext cx="4690341" cy="31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86047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Naučili smo: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Velike monoteističke religije: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ŽIDOVSTVO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ISLAM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dirty="0"/>
              <a:t>KRŠĆANSTVO</a:t>
            </a:r>
          </a:p>
        </p:txBody>
      </p:sp>
    </p:spTree>
    <p:extLst>
      <p:ext uri="{BB962C8B-B14F-4D97-AF65-F5344CB8AC3E}">
        <p14:creationId xmlns:p14="http://schemas.microsoft.com/office/powerpoint/2010/main" xmlns="" val="411442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771" r="32661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6" name="Isosceles Tri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 dirty="0"/>
              <a:t>ŽIDOVSTVO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/>
              <a:t>najstarija religija)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ABRAHAM </a:t>
            </a:r>
            <a:r>
              <a:rPr lang="hr-HR" sz="1700" dirty="0" smtClean="0"/>
              <a:t>- praotac </a:t>
            </a:r>
            <a:r>
              <a:rPr lang="hr-HR" sz="1700" dirty="0"/>
              <a:t>izraelskog naroda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BIBLIJA – knjiga izraelskog naroda (sveta knjiga</a:t>
            </a:r>
            <a:r>
              <a:rPr lang="hr-HR" sz="1700" dirty="0" smtClean="0"/>
              <a:t>, </a:t>
            </a:r>
            <a:r>
              <a:rPr lang="hr-HR" sz="1700" dirty="0" err="1" smtClean="0"/>
              <a:t>knjiga</a:t>
            </a:r>
            <a:r>
              <a:rPr lang="hr-HR" sz="1700" dirty="0" smtClean="0"/>
              <a:t> Božjega </a:t>
            </a:r>
            <a:r>
              <a:rPr lang="hr-HR" sz="1700" dirty="0"/>
              <a:t>spasenja)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HEBREJSKA BIBLIJA dijeli se na: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Toru, Zakon ili Petoknjižje - najvažnija knjiga (sadrži 613 propisa)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Proročke knjige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Spise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TALMUD tumači </a:t>
            </a:r>
            <a:r>
              <a:rPr lang="hr-HR" sz="1700" dirty="0" err="1"/>
              <a:t>Mojsijev</a:t>
            </a:r>
            <a:r>
              <a:rPr lang="hr-HR" sz="1700" dirty="0"/>
              <a:t> zakon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SINAGOGA – mjesto </a:t>
            </a:r>
            <a:r>
              <a:rPr lang="hr-HR" sz="1700" dirty="0" smtClean="0"/>
              <a:t>okupljanja </a:t>
            </a:r>
            <a:r>
              <a:rPr lang="hr-HR" sz="1700" dirty="0"/>
              <a:t>židovske </a:t>
            </a:r>
            <a:r>
              <a:rPr lang="hr-HR" sz="1700" dirty="0" smtClean="0"/>
              <a:t>zajednice </a:t>
            </a:r>
            <a:r>
              <a:rPr lang="hr-HR" sz="1700" dirty="0"/>
              <a:t>na molitvu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MENORA – simbol židovstva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DAVIDOVA </a:t>
            </a:r>
            <a:r>
              <a:rPr lang="hr-HR" sz="1700" dirty="0" smtClean="0"/>
              <a:t>ili </a:t>
            </a:r>
            <a:r>
              <a:rPr lang="hr-HR" sz="1700" dirty="0"/>
              <a:t>ŠESTOKRAKA ZVIJEZDA znak je Židova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r-HR" sz="17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xmlns="" val="163735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VJERNIČKI NAČIN ŽIVOTA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ŠEMA JISRAEL – molitva koju Židovi mole u svim važnim životnim situacijama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BAR MICVA (sin zapovijedi) – s </a:t>
            </a:r>
            <a:r>
              <a:rPr lang="hr-HR" dirty="0" smtClean="0"/>
              <a:t>13 </a:t>
            </a:r>
            <a:r>
              <a:rPr lang="hr-HR" dirty="0"/>
              <a:t>godina dječak postaje punoljetan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BAT MICVA (kći zapovijedi) –s </a:t>
            </a:r>
            <a:r>
              <a:rPr lang="hr-HR" dirty="0" smtClean="0"/>
              <a:t>12 </a:t>
            </a:r>
            <a:r>
              <a:rPr lang="hr-HR" dirty="0"/>
              <a:t>godina djevojčica postaje punoljetna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KOŠER (čista hrana) – mesni i mliječni proizvodi nikada se ne jedu zajedno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ŠABAT – subota</a:t>
            </a:r>
            <a:r>
              <a:rPr lang="hr-HR" dirty="0" smtClean="0"/>
              <a:t>, dan </a:t>
            </a:r>
            <a:r>
              <a:rPr lang="hr-HR" dirty="0"/>
              <a:t>Gospodnji. Započinje u petak nakon zalaska sunca paljenjem šabatskih svijeća i traje do subote nakon zalaska sunca. Na taj dan se ne radi i strogo se poštuje 39 zabrana određenih za taj dan.</a:t>
            </a:r>
          </a:p>
        </p:txBody>
      </p:sp>
    </p:spTree>
    <p:extLst>
      <p:ext uri="{BB962C8B-B14F-4D97-AF65-F5344CB8AC3E}">
        <p14:creationId xmlns:p14="http://schemas.microsoft.com/office/powerpoint/2010/main" xmlns="" val="365921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22" name="Group 2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249" y="673494"/>
            <a:ext cx="2596281" cy="194721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375" y="748138"/>
            <a:ext cx="2596281" cy="1797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370" y="3120669"/>
            <a:ext cx="5421162" cy="27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77497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137" y="2159331"/>
            <a:ext cx="4204989" cy="3741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r-HR" dirty="0"/>
              <a:t>ISLAM (najmlađa religija)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622</a:t>
            </a:r>
            <a:r>
              <a:rPr lang="hr-HR" sz="1400" dirty="0" smtClean="0"/>
              <a:t>. godine </a:t>
            </a:r>
            <a:r>
              <a:rPr lang="hr-HR" sz="1400" dirty="0"/>
              <a:t>Muhamed odlazi iz Meke u Medinu, godina tog putovanja ili HIDŽRA jest početak islamskog kalendara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ISLAM – znači predanost Bogu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MUSLIMANI – sljedbenici Islama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KUR”AN –sveta knjiga </a:t>
            </a:r>
            <a:r>
              <a:rPr lang="hr-HR" sz="1400" dirty="0" err="1" smtClean="0"/>
              <a:t>Muslimana</a:t>
            </a:r>
            <a:r>
              <a:rPr lang="hr-HR" sz="1400" dirty="0"/>
              <a:t>. Na arapskom znači čitati. Duga je kao kršćanski Novi zavjet. Sastoji se od 114 sura (poglavlja) , dijeli se na retke. Opisuje događaje iz </a:t>
            </a:r>
            <a:r>
              <a:rPr lang="hr-HR" sz="1400" dirty="0" smtClean="0"/>
              <a:t>svakodnevnog </a:t>
            </a:r>
            <a:r>
              <a:rPr lang="hr-HR" sz="1400" dirty="0"/>
              <a:t>života. Osoba koja zna čitav </a:t>
            </a:r>
            <a:r>
              <a:rPr lang="hr-HR" sz="1400" dirty="0" err="1"/>
              <a:t>Kur</a:t>
            </a:r>
            <a:r>
              <a:rPr lang="hr-HR" sz="1400" dirty="0"/>
              <a:t>”</a:t>
            </a:r>
            <a:r>
              <a:rPr lang="hr-HR" sz="1400" dirty="0" err="1"/>
              <a:t>an</a:t>
            </a:r>
            <a:r>
              <a:rPr lang="hr-HR" sz="1400" dirty="0"/>
              <a:t> napamet naziva se HAFIZA.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DŽAMIJA ili MOŠEJA – bogomolja </a:t>
            </a:r>
            <a:r>
              <a:rPr lang="hr-HR" sz="1400" dirty="0" err="1" smtClean="0"/>
              <a:t>Muslimana</a:t>
            </a:r>
            <a:r>
              <a:rPr lang="hr-HR" sz="1400" dirty="0"/>
              <a:t>. Nema slika i kipova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400" dirty="0"/>
              <a:t>POLUMJESEC i ZVIJEZDA – simboli Islama</a:t>
            </a:r>
          </a:p>
        </p:txBody>
      </p:sp>
    </p:spTree>
    <p:extLst>
      <p:ext uri="{BB962C8B-B14F-4D97-AF65-F5344CB8AC3E}">
        <p14:creationId xmlns:p14="http://schemas.microsoft.com/office/powerpoint/2010/main" xmlns="" val="209121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VJERNIČKI NAČIN ŽIVOTA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Muslimani moraju vjerno obavljati 5 dužnosti:</a:t>
            </a:r>
          </a:p>
          <a:p>
            <a:pPr marL="800100" lvl="1" indent="-342900">
              <a:buFont typeface="+mj-lt"/>
              <a:buAutoNum type="arabicParenR"/>
            </a:pPr>
            <a:r>
              <a:rPr lang="hr-HR" dirty="0"/>
              <a:t>ŠEHDA – je muslimanska ispovijed vjere</a:t>
            </a:r>
          </a:p>
          <a:p>
            <a:pPr marL="800100" lvl="1" indent="-342900">
              <a:buFont typeface="+mj-lt"/>
              <a:buAutoNum type="arabicParenR"/>
            </a:pPr>
            <a:r>
              <a:rPr lang="hr-HR" dirty="0"/>
              <a:t>SALAT ili namaz je obredna molitva koju svaki </a:t>
            </a:r>
            <a:r>
              <a:rPr lang="hr-HR" dirty="0" smtClean="0"/>
              <a:t>vjernik </a:t>
            </a:r>
            <a:r>
              <a:rPr lang="hr-HR" dirty="0"/>
              <a:t>mora izvršavati svakodnevo 5 puta, u točno određeno vrijeme, pri </a:t>
            </a:r>
            <a:r>
              <a:rPr lang="hr-HR" dirty="0" smtClean="0"/>
              <a:t>čemu </a:t>
            </a:r>
            <a:r>
              <a:rPr lang="hr-HR" dirty="0"/>
              <a:t>se mora okrenuti prema Kabi </a:t>
            </a:r>
            <a:r>
              <a:rPr lang="hr-HR"/>
              <a:t>u </a:t>
            </a:r>
            <a:r>
              <a:rPr lang="hr-HR" smtClean="0"/>
              <a:t>Meki</a:t>
            </a:r>
            <a:endParaRPr lang="hr-HR" dirty="0"/>
          </a:p>
          <a:p>
            <a:pPr marL="800100" lvl="1" indent="-342900">
              <a:buFont typeface="+mj-lt"/>
              <a:buAutoNum type="arabicParenR"/>
            </a:pPr>
            <a:r>
              <a:rPr lang="hr-HR" dirty="0"/>
              <a:t>SAUM – post koji se provodi u mjesecu ramazanu od izlaska do zalaska </a:t>
            </a:r>
            <a:r>
              <a:rPr lang="hr-HR" dirty="0" smtClean="0"/>
              <a:t>sunca</a:t>
            </a:r>
            <a:endParaRPr lang="hr-HR" dirty="0"/>
          </a:p>
          <a:p>
            <a:pPr marL="800100" lvl="1" indent="-342900">
              <a:buFont typeface="+mj-lt"/>
              <a:buAutoNum type="arabicParenR"/>
            </a:pPr>
            <a:r>
              <a:rPr lang="hr-HR" dirty="0"/>
              <a:t>ZEKAT – davanje milostinje</a:t>
            </a:r>
          </a:p>
          <a:p>
            <a:pPr marL="800100" lvl="1" indent="-342900">
              <a:buFont typeface="+mj-lt"/>
              <a:buAutoNum type="arabicParenR"/>
            </a:pPr>
            <a:r>
              <a:rPr lang="hr-HR" dirty="0"/>
              <a:t>HADŽ – hodočašće u Meku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ŠERIJAT je muslimanski vjerski zakon</a:t>
            </a:r>
          </a:p>
        </p:txBody>
      </p:sp>
    </p:spTree>
    <p:extLst>
      <p:ext uri="{BB962C8B-B14F-4D97-AF65-F5344CB8AC3E}">
        <p14:creationId xmlns:p14="http://schemas.microsoft.com/office/powerpoint/2010/main" xmlns="" val="427584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36" name="Group 2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56" b="7"/>
          <a:stretch/>
        </p:blipFill>
        <p:spPr>
          <a:xfrm>
            <a:off x="5136160" y="1682255"/>
            <a:ext cx="2616049" cy="182562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40" r="23651" b="1"/>
          <a:stretch/>
        </p:blipFill>
        <p:spPr>
          <a:xfrm>
            <a:off x="2332570" y="1680997"/>
            <a:ext cx="2574990" cy="388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49" r="7" b="7"/>
          <a:stretch/>
        </p:blipFill>
        <p:spPr>
          <a:xfrm>
            <a:off x="5134879" y="3738199"/>
            <a:ext cx="2616049" cy="1825623"/>
          </a:xfrm>
          <a:prstGeom prst="rect">
            <a:avLst/>
          </a:prstGeom>
        </p:spPr>
      </p:pic>
      <p:sp>
        <p:nvSpPr>
          <p:cNvPr id="34" name="Isosceles Tri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6937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91" r="2" b="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r-HR" dirty="0"/>
              <a:t>KRŠĆANSTVO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Najbrojnija monoteistička religija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Nastala u Palestini u 1. stoljeću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BIBLIJA ili SVETO PISMO – sveta knjiga kršćana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CRKVA – zjednica ljudi koji vjeruju u ISUSA KRISTA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POUČAVAJU O VJERI: biskupi, svećenici, redovnici, redovnice, vjeroučitelji u školi i katehete u župi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STAROKRŠĆANSKI SIMBOL – riba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1700" dirty="0"/>
              <a:t>ZNAK PREPOZNAVANJA KRŠĆANA: križ</a:t>
            </a:r>
          </a:p>
        </p:txBody>
      </p:sp>
    </p:spTree>
    <p:extLst>
      <p:ext uri="{BB962C8B-B14F-4D97-AF65-F5344CB8AC3E}">
        <p14:creationId xmlns:p14="http://schemas.microsoft.com/office/powerpoint/2010/main" xmlns="" val="1361551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407</Words>
  <Application>Microsoft Office PowerPoint</Application>
  <PresentationFormat>Prilagođeno</PresentationFormat>
  <Paragraphs>48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Facet</vt:lpstr>
      <vt:lpstr>RELIGIJE</vt:lpstr>
      <vt:lpstr>Naučili smo:</vt:lpstr>
      <vt:lpstr>ŽIDOVSTVO  (najstarija religija)</vt:lpstr>
      <vt:lpstr>VJERNIČKI NAČIN ŽIVOTA</vt:lpstr>
      <vt:lpstr>Slajd 5</vt:lpstr>
      <vt:lpstr>ISLAM (najmlađa religija)</vt:lpstr>
      <vt:lpstr>VJERNIČKI NAČIN ŽIVOTA</vt:lpstr>
      <vt:lpstr>Slajd 8</vt:lpstr>
      <vt:lpstr>KRŠĆANSTVO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RELIGIJE</dc:title>
  <dc:creator>Tia</dc:creator>
  <cp:lastModifiedBy>User</cp:lastModifiedBy>
  <cp:revision>32</cp:revision>
  <dcterms:created xsi:type="dcterms:W3CDTF">2016-10-24T10:53:11Z</dcterms:created>
  <dcterms:modified xsi:type="dcterms:W3CDTF">2016-10-25T12:59:34Z</dcterms:modified>
</cp:coreProperties>
</file>