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4" r:id="rId3"/>
    <p:sldId id="257" r:id="rId4"/>
    <p:sldId id="258" r:id="rId5"/>
    <p:sldId id="262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22B2C-5092-4895-BD9C-E33E357E92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66F849-D7AE-4F76-848B-5AA1EC1E2223}">
      <dgm:prSet phldrT="[Text]"/>
      <dgm:spPr/>
      <dgm:t>
        <a:bodyPr/>
        <a:lstStyle/>
        <a:p>
          <a:r>
            <a:rPr lang="hr-HR" b="1" dirty="0" smtClean="0"/>
            <a:t>CRKVA</a:t>
          </a:r>
        </a:p>
        <a:p>
          <a:r>
            <a:rPr lang="hr-HR" dirty="0" smtClean="0"/>
            <a:t>papa</a:t>
          </a:r>
          <a:endParaRPr lang="en-US" dirty="0"/>
        </a:p>
      </dgm:t>
    </dgm:pt>
    <dgm:pt modelId="{8A8C5B1B-1A51-49A0-8C60-995F9010C49D}" type="parTrans" cxnId="{E7A0D7BC-7866-4835-969D-C0A5797D9579}">
      <dgm:prSet/>
      <dgm:spPr/>
      <dgm:t>
        <a:bodyPr/>
        <a:lstStyle/>
        <a:p>
          <a:endParaRPr lang="en-US"/>
        </a:p>
      </dgm:t>
    </dgm:pt>
    <dgm:pt modelId="{56E50617-6B30-4996-B233-094748F99F17}" type="sibTrans" cxnId="{E7A0D7BC-7866-4835-969D-C0A5797D9579}">
      <dgm:prSet/>
      <dgm:spPr/>
      <dgm:t>
        <a:bodyPr/>
        <a:lstStyle/>
        <a:p>
          <a:endParaRPr lang="en-US"/>
        </a:p>
      </dgm:t>
    </dgm:pt>
    <dgm:pt modelId="{89429333-6639-4D1C-9C61-C906EABFA9A4}">
      <dgm:prSet phldrT="[Text]"/>
      <dgm:spPr/>
      <dgm:t>
        <a:bodyPr/>
        <a:lstStyle/>
        <a:p>
          <a:r>
            <a:rPr lang="hr-HR" dirty="0" smtClean="0"/>
            <a:t>BISKUPIJA</a:t>
          </a:r>
        </a:p>
        <a:p>
          <a:r>
            <a:rPr lang="hr-HR" dirty="0" smtClean="0"/>
            <a:t>biskup</a:t>
          </a:r>
          <a:endParaRPr lang="en-US" dirty="0"/>
        </a:p>
      </dgm:t>
    </dgm:pt>
    <dgm:pt modelId="{61225E6A-91BE-4001-9D18-B338A0304B9C}" type="parTrans" cxnId="{97B8B1C8-839A-4D77-BA7E-E6BF70E5F652}">
      <dgm:prSet/>
      <dgm:spPr/>
      <dgm:t>
        <a:bodyPr/>
        <a:lstStyle/>
        <a:p>
          <a:endParaRPr lang="en-US"/>
        </a:p>
      </dgm:t>
    </dgm:pt>
    <dgm:pt modelId="{BC0C61A1-30B1-4D06-8880-29FF191085D7}" type="sibTrans" cxnId="{97B8B1C8-839A-4D77-BA7E-E6BF70E5F652}">
      <dgm:prSet/>
      <dgm:spPr/>
      <dgm:t>
        <a:bodyPr/>
        <a:lstStyle/>
        <a:p>
          <a:endParaRPr lang="en-US"/>
        </a:p>
      </dgm:t>
    </dgm:pt>
    <dgm:pt modelId="{4DB44DF5-ED91-4E6D-8340-A0B14637563F}">
      <dgm:prSet phldrT="[Text]"/>
      <dgm:spPr/>
      <dgm:t>
        <a:bodyPr/>
        <a:lstStyle/>
        <a:p>
          <a:r>
            <a:rPr lang="hr-HR" dirty="0" smtClean="0"/>
            <a:t>ŽUPA</a:t>
          </a:r>
        </a:p>
        <a:p>
          <a:r>
            <a:rPr lang="hr-HR" dirty="0" smtClean="0"/>
            <a:t>župnik</a:t>
          </a:r>
          <a:endParaRPr lang="en-US" dirty="0"/>
        </a:p>
      </dgm:t>
    </dgm:pt>
    <dgm:pt modelId="{56A921CE-2094-4EBD-8043-2C55D34AD1B8}" type="parTrans" cxnId="{581F6E6B-4A03-4805-86C6-5ACEC6CC3912}">
      <dgm:prSet/>
      <dgm:spPr/>
      <dgm:t>
        <a:bodyPr/>
        <a:lstStyle/>
        <a:p>
          <a:endParaRPr lang="en-US"/>
        </a:p>
      </dgm:t>
    </dgm:pt>
    <dgm:pt modelId="{1E3B6D93-9A9D-4482-81A6-E2F4CDB23406}" type="sibTrans" cxnId="{581F6E6B-4A03-4805-86C6-5ACEC6CC3912}">
      <dgm:prSet/>
      <dgm:spPr/>
      <dgm:t>
        <a:bodyPr/>
        <a:lstStyle/>
        <a:p>
          <a:endParaRPr lang="en-US"/>
        </a:p>
      </dgm:t>
    </dgm:pt>
    <dgm:pt modelId="{3CBA4647-58F9-404E-B6BB-FAB74574939E}">
      <dgm:prSet phldrT="[Text]"/>
      <dgm:spPr/>
      <dgm:t>
        <a:bodyPr/>
        <a:lstStyle/>
        <a:p>
          <a:r>
            <a:rPr lang="hr-HR" dirty="0" smtClean="0"/>
            <a:t>ŽUPA</a:t>
          </a:r>
        </a:p>
        <a:p>
          <a:r>
            <a:rPr lang="hr-HR" dirty="0" smtClean="0"/>
            <a:t>župnik</a:t>
          </a:r>
          <a:endParaRPr lang="en-US" dirty="0"/>
        </a:p>
      </dgm:t>
    </dgm:pt>
    <dgm:pt modelId="{424CE8BE-D760-4CC1-9255-ED559ACC2F89}" type="parTrans" cxnId="{208831AE-391A-4F74-A22F-14EB9D622A6C}">
      <dgm:prSet/>
      <dgm:spPr/>
      <dgm:t>
        <a:bodyPr/>
        <a:lstStyle/>
        <a:p>
          <a:endParaRPr lang="en-US"/>
        </a:p>
      </dgm:t>
    </dgm:pt>
    <dgm:pt modelId="{A56F322A-D9C4-4B67-BA45-ADD9DA9A8560}" type="sibTrans" cxnId="{208831AE-391A-4F74-A22F-14EB9D622A6C}">
      <dgm:prSet/>
      <dgm:spPr/>
      <dgm:t>
        <a:bodyPr/>
        <a:lstStyle/>
        <a:p>
          <a:endParaRPr lang="en-US"/>
        </a:p>
      </dgm:t>
    </dgm:pt>
    <dgm:pt modelId="{33C6C0DC-077D-48DB-B810-F63EA773D291}">
      <dgm:prSet phldrT="[Text]"/>
      <dgm:spPr/>
      <dgm:t>
        <a:bodyPr/>
        <a:lstStyle/>
        <a:p>
          <a:r>
            <a:rPr lang="hr-HR" dirty="0" smtClean="0"/>
            <a:t>BISKUPIJA</a:t>
          </a:r>
        </a:p>
        <a:p>
          <a:r>
            <a:rPr lang="hr-HR" dirty="0" smtClean="0"/>
            <a:t>biskup</a:t>
          </a:r>
          <a:endParaRPr lang="en-US" dirty="0"/>
        </a:p>
      </dgm:t>
    </dgm:pt>
    <dgm:pt modelId="{4D81778F-07DA-43AB-B49F-80B19EC52C4A}" type="parTrans" cxnId="{DC99CB2C-7FE4-43F7-BB7C-768BF55C3921}">
      <dgm:prSet/>
      <dgm:spPr/>
      <dgm:t>
        <a:bodyPr/>
        <a:lstStyle/>
        <a:p>
          <a:endParaRPr lang="en-US"/>
        </a:p>
      </dgm:t>
    </dgm:pt>
    <dgm:pt modelId="{AE0075A8-08D5-4184-82AA-A423C1617BFE}" type="sibTrans" cxnId="{DC99CB2C-7FE4-43F7-BB7C-768BF55C3921}">
      <dgm:prSet/>
      <dgm:spPr/>
      <dgm:t>
        <a:bodyPr/>
        <a:lstStyle/>
        <a:p>
          <a:endParaRPr lang="en-US"/>
        </a:p>
      </dgm:t>
    </dgm:pt>
    <dgm:pt modelId="{3684674D-3535-4F98-BAEB-BC52E1A70460}">
      <dgm:prSet phldrT="[Text]"/>
      <dgm:spPr/>
      <dgm:t>
        <a:bodyPr/>
        <a:lstStyle/>
        <a:p>
          <a:r>
            <a:rPr lang="hr-HR" dirty="0" smtClean="0"/>
            <a:t>ŽUPA</a:t>
          </a:r>
        </a:p>
        <a:p>
          <a:r>
            <a:rPr lang="hr-HR" dirty="0" smtClean="0"/>
            <a:t>župnik</a:t>
          </a:r>
          <a:endParaRPr lang="en-US" dirty="0"/>
        </a:p>
      </dgm:t>
    </dgm:pt>
    <dgm:pt modelId="{BB649FA7-7859-4F17-92B8-2457FD6AD0C2}" type="parTrans" cxnId="{E9DB1C95-1748-498B-A6E5-F6943D6CB171}">
      <dgm:prSet/>
      <dgm:spPr/>
      <dgm:t>
        <a:bodyPr/>
        <a:lstStyle/>
        <a:p>
          <a:endParaRPr lang="en-US"/>
        </a:p>
      </dgm:t>
    </dgm:pt>
    <dgm:pt modelId="{7F9D50A2-3D6E-40A9-AE5B-6A8705EA9968}" type="sibTrans" cxnId="{E9DB1C95-1748-498B-A6E5-F6943D6CB171}">
      <dgm:prSet/>
      <dgm:spPr/>
      <dgm:t>
        <a:bodyPr/>
        <a:lstStyle/>
        <a:p>
          <a:endParaRPr lang="en-US"/>
        </a:p>
      </dgm:t>
    </dgm:pt>
    <dgm:pt modelId="{19451CE4-EAD6-4F74-BDA1-1EB3AC8B1E6C}" type="pres">
      <dgm:prSet presAssocID="{07D22B2C-5092-4895-BD9C-E33E357E92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BBD5-D55F-4E9D-A617-24815CF3B19C}" type="pres">
      <dgm:prSet presAssocID="{F066F849-D7AE-4F76-848B-5AA1EC1E2223}" presName="hierRoot1" presStyleCnt="0"/>
      <dgm:spPr/>
    </dgm:pt>
    <dgm:pt modelId="{2E5BEECA-C45B-4994-BA3B-D234B5FDA893}" type="pres">
      <dgm:prSet presAssocID="{F066F849-D7AE-4F76-848B-5AA1EC1E2223}" presName="composite" presStyleCnt="0"/>
      <dgm:spPr/>
    </dgm:pt>
    <dgm:pt modelId="{8B7923D4-5323-4CA3-A44C-BF6A9DC2DD15}" type="pres">
      <dgm:prSet presAssocID="{F066F849-D7AE-4F76-848B-5AA1EC1E2223}" presName="background" presStyleLbl="node0" presStyleIdx="0" presStyleCnt="1"/>
      <dgm:spPr/>
    </dgm:pt>
    <dgm:pt modelId="{6CC94E72-BB44-434B-8C35-62B8C5D34607}" type="pres">
      <dgm:prSet presAssocID="{F066F849-D7AE-4F76-848B-5AA1EC1E222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1D1927-58F4-421F-BE9D-2F57F2283D60}" type="pres">
      <dgm:prSet presAssocID="{F066F849-D7AE-4F76-848B-5AA1EC1E2223}" presName="hierChild2" presStyleCnt="0"/>
      <dgm:spPr/>
    </dgm:pt>
    <dgm:pt modelId="{7B9F78D9-C393-40FB-90A8-A2756771184C}" type="pres">
      <dgm:prSet presAssocID="{61225E6A-91BE-4001-9D18-B338A0304B9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1C72562-4284-4A02-8D02-02A9E229523B}" type="pres">
      <dgm:prSet presAssocID="{89429333-6639-4D1C-9C61-C906EABFA9A4}" presName="hierRoot2" presStyleCnt="0"/>
      <dgm:spPr/>
    </dgm:pt>
    <dgm:pt modelId="{CDDC6B4F-AAF1-434F-A65B-F448F003836A}" type="pres">
      <dgm:prSet presAssocID="{89429333-6639-4D1C-9C61-C906EABFA9A4}" presName="composite2" presStyleCnt="0"/>
      <dgm:spPr/>
    </dgm:pt>
    <dgm:pt modelId="{1E474BB0-636F-4285-A051-A2788B2D20B3}" type="pres">
      <dgm:prSet presAssocID="{89429333-6639-4D1C-9C61-C906EABFA9A4}" presName="background2" presStyleLbl="node2" presStyleIdx="0" presStyleCnt="2"/>
      <dgm:spPr/>
    </dgm:pt>
    <dgm:pt modelId="{88925912-7AA7-4707-9137-3DE74E7BFF61}" type="pres">
      <dgm:prSet presAssocID="{89429333-6639-4D1C-9C61-C906EABFA9A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CF4277-8283-4B5D-B4FD-89EDE49BD17E}" type="pres">
      <dgm:prSet presAssocID="{89429333-6639-4D1C-9C61-C906EABFA9A4}" presName="hierChild3" presStyleCnt="0"/>
      <dgm:spPr/>
    </dgm:pt>
    <dgm:pt modelId="{839E6A00-FA64-4341-9814-26F2A1EECC7C}" type="pres">
      <dgm:prSet presAssocID="{56A921CE-2094-4EBD-8043-2C55D34AD1B8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4E4F262-489C-4944-AE4C-60A19E01E4C4}" type="pres">
      <dgm:prSet presAssocID="{4DB44DF5-ED91-4E6D-8340-A0B14637563F}" presName="hierRoot3" presStyleCnt="0"/>
      <dgm:spPr/>
    </dgm:pt>
    <dgm:pt modelId="{110948D1-BBCD-430E-9E66-57F286D3F3A4}" type="pres">
      <dgm:prSet presAssocID="{4DB44DF5-ED91-4E6D-8340-A0B14637563F}" presName="composite3" presStyleCnt="0"/>
      <dgm:spPr/>
    </dgm:pt>
    <dgm:pt modelId="{7637E568-CBC6-4B46-A472-7B21FF5C3A11}" type="pres">
      <dgm:prSet presAssocID="{4DB44DF5-ED91-4E6D-8340-A0B14637563F}" presName="background3" presStyleLbl="node3" presStyleIdx="0" presStyleCnt="3"/>
      <dgm:spPr/>
    </dgm:pt>
    <dgm:pt modelId="{B3FEE5B1-0798-4814-B7CC-70B145DBFBED}" type="pres">
      <dgm:prSet presAssocID="{4DB44DF5-ED91-4E6D-8340-A0B14637563F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3AE94E-A1F0-4D11-9A40-8D7A79817E0A}" type="pres">
      <dgm:prSet presAssocID="{4DB44DF5-ED91-4E6D-8340-A0B14637563F}" presName="hierChild4" presStyleCnt="0"/>
      <dgm:spPr/>
    </dgm:pt>
    <dgm:pt modelId="{79EB7474-E03E-406E-AA6F-57CBF62076C8}" type="pres">
      <dgm:prSet presAssocID="{424CE8BE-D760-4CC1-9255-ED559ACC2F8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B740151-2B0C-463C-BEAB-319B1136F42E}" type="pres">
      <dgm:prSet presAssocID="{3CBA4647-58F9-404E-B6BB-FAB74574939E}" presName="hierRoot3" presStyleCnt="0"/>
      <dgm:spPr/>
    </dgm:pt>
    <dgm:pt modelId="{72271DFD-2DC1-4F46-884D-6ECE6EF93B08}" type="pres">
      <dgm:prSet presAssocID="{3CBA4647-58F9-404E-B6BB-FAB74574939E}" presName="composite3" presStyleCnt="0"/>
      <dgm:spPr/>
    </dgm:pt>
    <dgm:pt modelId="{7D554582-3A1A-4240-8866-900531200CCB}" type="pres">
      <dgm:prSet presAssocID="{3CBA4647-58F9-404E-B6BB-FAB74574939E}" presName="background3" presStyleLbl="node3" presStyleIdx="1" presStyleCnt="3"/>
      <dgm:spPr/>
    </dgm:pt>
    <dgm:pt modelId="{763314B4-F3E6-4585-81A2-7FDF1D82DEA5}" type="pres">
      <dgm:prSet presAssocID="{3CBA4647-58F9-404E-B6BB-FAB74574939E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1596C3-EBA9-4405-9EAE-858F6D831262}" type="pres">
      <dgm:prSet presAssocID="{3CBA4647-58F9-404E-B6BB-FAB74574939E}" presName="hierChild4" presStyleCnt="0"/>
      <dgm:spPr/>
    </dgm:pt>
    <dgm:pt modelId="{75196911-2B48-4DA9-89CD-24309D87A2CA}" type="pres">
      <dgm:prSet presAssocID="{4D81778F-07DA-43AB-B49F-80B19EC52C4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9CDC136-B7BD-451D-9507-0156474DF717}" type="pres">
      <dgm:prSet presAssocID="{33C6C0DC-077D-48DB-B810-F63EA773D291}" presName="hierRoot2" presStyleCnt="0"/>
      <dgm:spPr/>
    </dgm:pt>
    <dgm:pt modelId="{30B5ED4D-6035-4704-B47B-A5A7D9EF256E}" type="pres">
      <dgm:prSet presAssocID="{33C6C0DC-077D-48DB-B810-F63EA773D291}" presName="composite2" presStyleCnt="0"/>
      <dgm:spPr/>
    </dgm:pt>
    <dgm:pt modelId="{296B8541-70E7-49E5-89BC-96A611FC5CEE}" type="pres">
      <dgm:prSet presAssocID="{33C6C0DC-077D-48DB-B810-F63EA773D291}" presName="background2" presStyleLbl="node2" presStyleIdx="1" presStyleCnt="2"/>
      <dgm:spPr/>
    </dgm:pt>
    <dgm:pt modelId="{5BE9C6FD-76ED-45C7-952A-BF3127A2605D}" type="pres">
      <dgm:prSet presAssocID="{33C6C0DC-077D-48DB-B810-F63EA773D2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B5232B-2D74-443C-ABF9-0569250BF10A}" type="pres">
      <dgm:prSet presAssocID="{33C6C0DC-077D-48DB-B810-F63EA773D291}" presName="hierChild3" presStyleCnt="0"/>
      <dgm:spPr/>
    </dgm:pt>
    <dgm:pt modelId="{C981630E-A595-4836-9C1A-3542917DB9CC}" type="pres">
      <dgm:prSet presAssocID="{BB649FA7-7859-4F17-92B8-2457FD6AD0C2}" presName="Name17" presStyleLbl="parChTrans1D3" presStyleIdx="2" presStyleCnt="3"/>
      <dgm:spPr/>
      <dgm:t>
        <a:bodyPr/>
        <a:lstStyle/>
        <a:p>
          <a:endParaRPr lang="en-US"/>
        </a:p>
      </dgm:t>
    </dgm:pt>
    <dgm:pt modelId="{007A65C2-6EB3-409A-91E9-BFF542E8425B}" type="pres">
      <dgm:prSet presAssocID="{3684674D-3535-4F98-BAEB-BC52E1A70460}" presName="hierRoot3" presStyleCnt="0"/>
      <dgm:spPr/>
    </dgm:pt>
    <dgm:pt modelId="{9B197307-B350-4972-9C0B-896E973E2A7B}" type="pres">
      <dgm:prSet presAssocID="{3684674D-3535-4F98-BAEB-BC52E1A70460}" presName="composite3" presStyleCnt="0"/>
      <dgm:spPr/>
    </dgm:pt>
    <dgm:pt modelId="{8789E827-A613-43A0-8D6E-E2699D5EA1C6}" type="pres">
      <dgm:prSet presAssocID="{3684674D-3535-4F98-BAEB-BC52E1A70460}" presName="background3" presStyleLbl="node3" presStyleIdx="2" presStyleCnt="3"/>
      <dgm:spPr/>
    </dgm:pt>
    <dgm:pt modelId="{88137EE5-906B-4854-8003-A051E6D3898A}" type="pres">
      <dgm:prSet presAssocID="{3684674D-3535-4F98-BAEB-BC52E1A70460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C39FAA-7A6B-47D8-A13B-F428BB0697C7}" type="pres">
      <dgm:prSet presAssocID="{3684674D-3535-4F98-BAEB-BC52E1A70460}" presName="hierChild4" presStyleCnt="0"/>
      <dgm:spPr/>
    </dgm:pt>
  </dgm:ptLst>
  <dgm:cxnLst>
    <dgm:cxn modelId="{208831AE-391A-4F74-A22F-14EB9D622A6C}" srcId="{89429333-6639-4D1C-9C61-C906EABFA9A4}" destId="{3CBA4647-58F9-404E-B6BB-FAB74574939E}" srcOrd="1" destOrd="0" parTransId="{424CE8BE-D760-4CC1-9255-ED559ACC2F89}" sibTransId="{A56F322A-D9C4-4B67-BA45-ADD9DA9A8560}"/>
    <dgm:cxn modelId="{97B8B1C8-839A-4D77-BA7E-E6BF70E5F652}" srcId="{F066F849-D7AE-4F76-848B-5AA1EC1E2223}" destId="{89429333-6639-4D1C-9C61-C906EABFA9A4}" srcOrd="0" destOrd="0" parTransId="{61225E6A-91BE-4001-9D18-B338A0304B9C}" sibTransId="{BC0C61A1-30B1-4D06-8880-29FF191085D7}"/>
    <dgm:cxn modelId="{8F22310F-CC0C-4644-B311-5EEECFBEACAA}" type="presOf" srcId="{07D22B2C-5092-4895-BD9C-E33E357E920A}" destId="{19451CE4-EAD6-4F74-BDA1-1EB3AC8B1E6C}" srcOrd="0" destOrd="0" presId="urn:microsoft.com/office/officeart/2005/8/layout/hierarchy1"/>
    <dgm:cxn modelId="{1F13BB7E-D602-41AC-B0A9-AFAC63426D28}" type="presOf" srcId="{3684674D-3535-4F98-BAEB-BC52E1A70460}" destId="{88137EE5-906B-4854-8003-A051E6D3898A}" srcOrd="0" destOrd="0" presId="urn:microsoft.com/office/officeart/2005/8/layout/hierarchy1"/>
    <dgm:cxn modelId="{8ECBEC75-3069-4979-A24D-2BFC8104537E}" type="presOf" srcId="{89429333-6639-4D1C-9C61-C906EABFA9A4}" destId="{88925912-7AA7-4707-9137-3DE74E7BFF61}" srcOrd="0" destOrd="0" presId="urn:microsoft.com/office/officeart/2005/8/layout/hierarchy1"/>
    <dgm:cxn modelId="{0CF834F7-8947-446B-B8C0-19E3E80B116A}" type="presOf" srcId="{BB649FA7-7859-4F17-92B8-2457FD6AD0C2}" destId="{C981630E-A595-4836-9C1A-3542917DB9CC}" srcOrd="0" destOrd="0" presId="urn:microsoft.com/office/officeart/2005/8/layout/hierarchy1"/>
    <dgm:cxn modelId="{68B40C65-5E37-418D-B015-FB9ED71C3215}" type="presOf" srcId="{F066F849-D7AE-4F76-848B-5AA1EC1E2223}" destId="{6CC94E72-BB44-434B-8C35-62B8C5D34607}" srcOrd="0" destOrd="0" presId="urn:microsoft.com/office/officeart/2005/8/layout/hierarchy1"/>
    <dgm:cxn modelId="{E7A0D7BC-7866-4835-969D-C0A5797D9579}" srcId="{07D22B2C-5092-4895-BD9C-E33E357E920A}" destId="{F066F849-D7AE-4F76-848B-5AA1EC1E2223}" srcOrd="0" destOrd="0" parTransId="{8A8C5B1B-1A51-49A0-8C60-995F9010C49D}" sibTransId="{56E50617-6B30-4996-B233-094748F99F17}"/>
    <dgm:cxn modelId="{581F6E6B-4A03-4805-86C6-5ACEC6CC3912}" srcId="{89429333-6639-4D1C-9C61-C906EABFA9A4}" destId="{4DB44DF5-ED91-4E6D-8340-A0B14637563F}" srcOrd="0" destOrd="0" parTransId="{56A921CE-2094-4EBD-8043-2C55D34AD1B8}" sibTransId="{1E3B6D93-9A9D-4482-81A6-E2F4CDB23406}"/>
    <dgm:cxn modelId="{8501BF45-BEC2-4272-A37C-CF8797616029}" type="presOf" srcId="{3CBA4647-58F9-404E-B6BB-FAB74574939E}" destId="{763314B4-F3E6-4585-81A2-7FDF1D82DEA5}" srcOrd="0" destOrd="0" presId="urn:microsoft.com/office/officeart/2005/8/layout/hierarchy1"/>
    <dgm:cxn modelId="{00C23BB2-D964-4E14-BDC5-AC62E16003D6}" type="presOf" srcId="{4DB44DF5-ED91-4E6D-8340-A0B14637563F}" destId="{B3FEE5B1-0798-4814-B7CC-70B145DBFBED}" srcOrd="0" destOrd="0" presId="urn:microsoft.com/office/officeart/2005/8/layout/hierarchy1"/>
    <dgm:cxn modelId="{28049907-DC84-4426-ADED-AD2140E28E9B}" type="presOf" srcId="{33C6C0DC-077D-48DB-B810-F63EA773D291}" destId="{5BE9C6FD-76ED-45C7-952A-BF3127A2605D}" srcOrd="0" destOrd="0" presId="urn:microsoft.com/office/officeart/2005/8/layout/hierarchy1"/>
    <dgm:cxn modelId="{39AC84CA-BEEC-4023-9923-2F03B909DFCD}" type="presOf" srcId="{4D81778F-07DA-43AB-B49F-80B19EC52C4A}" destId="{75196911-2B48-4DA9-89CD-24309D87A2CA}" srcOrd="0" destOrd="0" presId="urn:microsoft.com/office/officeart/2005/8/layout/hierarchy1"/>
    <dgm:cxn modelId="{E9DB1C95-1748-498B-A6E5-F6943D6CB171}" srcId="{33C6C0DC-077D-48DB-B810-F63EA773D291}" destId="{3684674D-3535-4F98-BAEB-BC52E1A70460}" srcOrd="0" destOrd="0" parTransId="{BB649FA7-7859-4F17-92B8-2457FD6AD0C2}" sibTransId="{7F9D50A2-3D6E-40A9-AE5B-6A8705EA9968}"/>
    <dgm:cxn modelId="{F901A0EB-7A8B-4AB6-A372-ABABB5A08904}" type="presOf" srcId="{61225E6A-91BE-4001-9D18-B338A0304B9C}" destId="{7B9F78D9-C393-40FB-90A8-A2756771184C}" srcOrd="0" destOrd="0" presId="urn:microsoft.com/office/officeart/2005/8/layout/hierarchy1"/>
    <dgm:cxn modelId="{DC99CB2C-7FE4-43F7-BB7C-768BF55C3921}" srcId="{F066F849-D7AE-4F76-848B-5AA1EC1E2223}" destId="{33C6C0DC-077D-48DB-B810-F63EA773D291}" srcOrd="1" destOrd="0" parTransId="{4D81778F-07DA-43AB-B49F-80B19EC52C4A}" sibTransId="{AE0075A8-08D5-4184-82AA-A423C1617BFE}"/>
    <dgm:cxn modelId="{C9F5FFC6-A9AA-4748-9307-709A6E48D93B}" type="presOf" srcId="{424CE8BE-D760-4CC1-9255-ED559ACC2F89}" destId="{79EB7474-E03E-406E-AA6F-57CBF62076C8}" srcOrd="0" destOrd="0" presId="urn:microsoft.com/office/officeart/2005/8/layout/hierarchy1"/>
    <dgm:cxn modelId="{3108DAAD-AB4C-4500-B156-AED06883C180}" type="presOf" srcId="{56A921CE-2094-4EBD-8043-2C55D34AD1B8}" destId="{839E6A00-FA64-4341-9814-26F2A1EECC7C}" srcOrd="0" destOrd="0" presId="urn:microsoft.com/office/officeart/2005/8/layout/hierarchy1"/>
    <dgm:cxn modelId="{12192747-97F0-413A-95C4-2D4B72627D9A}" type="presParOf" srcId="{19451CE4-EAD6-4F74-BDA1-1EB3AC8B1E6C}" destId="{6348BBD5-D55F-4E9D-A617-24815CF3B19C}" srcOrd="0" destOrd="0" presId="urn:microsoft.com/office/officeart/2005/8/layout/hierarchy1"/>
    <dgm:cxn modelId="{78289EA2-589D-4EF3-A576-5B4EADF6EF23}" type="presParOf" srcId="{6348BBD5-D55F-4E9D-A617-24815CF3B19C}" destId="{2E5BEECA-C45B-4994-BA3B-D234B5FDA893}" srcOrd="0" destOrd="0" presId="urn:microsoft.com/office/officeart/2005/8/layout/hierarchy1"/>
    <dgm:cxn modelId="{717EA731-FAA5-471D-A6B1-13C56B14D96D}" type="presParOf" srcId="{2E5BEECA-C45B-4994-BA3B-D234B5FDA893}" destId="{8B7923D4-5323-4CA3-A44C-BF6A9DC2DD15}" srcOrd="0" destOrd="0" presId="urn:microsoft.com/office/officeart/2005/8/layout/hierarchy1"/>
    <dgm:cxn modelId="{092F8716-142E-4369-9C9D-F00EB1776A5A}" type="presParOf" srcId="{2E5BEECA-C45B-4994-BA3B-D234B5FDA893}" destId="{6CC94E72-BB44-434B-8C35-62B8C5D34607}" srcOrd="1" destOrd="0" presId="urn:microsoft.com/office/officeart/2005/8/layout/hierarchy1"/>
    <dgm:cxn modelId="{17B6CD09-0A5D-4F41-91EB-FD950167DE93}" type="presParOf" srcId="{6348BBD5-D55F-4E9D-A617-24815CF3B19C}" destId="{461D1927-58F4-421F-BE9D-2F57F2283D60}" srcOrd="1" destOrd="0" presId="urn:microsoft.com/office/officeart/2005/8/layout/hierarchy1"/>
    <dgm:cxn modelId="{2C12E90D-4931-414B-9B75-BB84518561D9}" type="presParOf" srcId="{461D1927-58F4-421F-BE9D-2F57F2283D60}" destId="{7B9F78D9-C393-40FB-90A8-A2756771184C}" srcOrd="0" destOrd="0" presId="urn:microsoft.com/office/officeart/2005/8/layout/hierarchy1"/>
    <dgm:cxn modelId="{CEC67ABA-F797-4FC8-93D6-9BFC79B12A63}" type="presParOf" srcId="{461D1927-58F4-421F-BE9D-2F57F2283D60}" destId="{F1C72562-4284-4A02-8D02-02A9E229523B}" srcOrd="1" destOrd="0" presId="urn:microsoft.com/office/officeart/2005/8/layout/hierarchy1"/>
    <dgm:cxn modelId="{EBDC8463-6237-4FEC-9DF3-A8ABD241331B}" type="presParOf" srcId="{F1C72562-4284-4A02-8D02-02A9E229523B}" destId="{CDDC6B4F-AAF1-434F-A65B-F448F003836A}" srcOrd="0" destOrd="0" presId="urn:microsoft.com/office/officeart/2005/8/layout/hierarchy1"/>
    <dgm:cxn modelId="{30B6BD7F-ACFF-4D8C-B1FD-3E605639B5DA}" type="presParOf" srcId="{CDDC6B4F-AAF1-434F-A65B-F448F003836A}" destId="{1E474BB0-636F-4285-A051-A2788B2D20B3}" srcOrd="0" destOrd="0" presId="urn:microsoft.com/office/officeart/2005/8/layout/hierarchy1"/>
    <dgm:cxn modelId="{154A9F0E-2EA2-4010-A17E-3374052F0EEC}" type="presParOf" srcId="{CDDC6B4F-AAF1-434F-A65B-F448F003836A}" destId="{88925912-7AA7-4707-9137-3DE74E7BFF61}" srcOrd="1" destOrd="0" presId="urn:microsoft.com/office/officeart/2005/8/layout/hierarchy1"/>
    <dgm:cxn modelId="{453DD1A0-76EA-49D3-AB2B-D7ACDB964EA2}" type="presParOf" srcId="{F1C72562-4284-4A02-8D02-02A9E229523B}" destId="{16CF4277-8283-4B5D-B4FD-89EDE49BD17E}" srcOrd="1" destOrd="0" presId="urn:microsoft.com/office/officeart/2005/8/layout/hierarchy1"/>
    <dgm:cxn modelId="{2CC5C527-441D-48E9-A445-179DB6F471F1}" type="presParOf" srcId="{16CF4277-8283-4B5D-B4FD-89EDE49BD17E}" destId="{839E6A00-FA64-4341-9814-26F2A1EECC7C}" srcOrd="0" destOrd="0" presId="urn:microsoft.com/office/officeart/2005/8/layout/hierarchy1"/>
    <dgm:cxn modelId="{436F6321-A255-4830-968D-69723E96EFD2}" type="presParOf" srcId="{16CF4277-8283-4B5D-B4FD-89EDE49BD17E}" destId="{D4E4F262-489C-4944-AE4C-60A19E01E4C4}" srcOrd="1" destOrd="0" presId="urn:microsoft.com/office/officeart/2005/8/layout/hierarchy1"/>
    <dgm:cxn modelId="{EF3D264B-6190-479E-B002-81BA2A81A489}" type="presParOf" srcId="{D4E4F262-489C-4944-AE4C-60A19E01E4C4}" destId="{110948D1-BBCD-430E-9E66-57F286D3F3A4}" srcOrd="0" destOrd="0" presId="urn:microsoft.com/office/officeart/2005/8/layout/hierarchy1"/>
    <dgm:cxn modelId="{44911387-9054-46A0-BC97-24FBD6AA68D4}" type="presParOf" srcId="{110948D1-BBCD-430E-9E66-57F286D3F3A4}" destId="{7637E568-CBC6-4B46-A472-7B21FF5C3A11}" srcOrd="0" destOrd="0" presId="urn:microsoft.com/office/officeart/2005/8/layout/hierarchy1"/>
    <dgm:cxn modelId="{C873D544-F36C-4480-B5CC-AAF266F91D09}" type="presParOf" srcId="{110948D1-BBCD-430E-9E66-57F286D3F3A4}" destId="{B3FEE5B1-0798-4814-B7CC-70B145DBFBED}" srcOrd="1" destOrd="0" presId="urn:microsoft.com/office/officeart/2005/8/layout/hierarchy1"/>
    <dgm:cxn modelId="{5F2B74CB-FCAA-403F-97DF-C79DA8087FA2}" type="presParOf" srcId="{D4E4F262-489C-4944-AE4C-60A19E01E4C4}" destId="{D33AE94E-A1F0-4D11-9A40-8D7A79817E0A}" srcOrd="1" destOrd="0" presId="urn:microsoft.com/office/officeart/2005/8/layout/hierarchy1"/>
    <dgm:cxn modelId="{32FD710D-B9BA-43A5-8028-693AD08F134A}" type="presParOf" srcId="{16CF4277-8283-4B5D-B4FD-89EDE49BD17E}" destId="{79EB7474-E03E-406E-AA6F-57CBF62076C8}" srcOrd="2" destOrd="0" presId="urn:microsoft.com/office/officeart/2005/8/layout/hierarchy1"/>
    <dgm:cxn modelId="{2774C2EE-7D18-41A5-AE34-31EA9CE54C16}" type="presParOf" srcId="{16CF4277-8283-4B5D-B4FD-89EDE49BD17E}" destId="{5B740151-2B0C-463C-BEAB-319B1136F42E}" srcOrd="3" destOrd="0" presId="urn:microsoft.com/office/officeart/2005/8/layout/hierarchy1"/>
    <dgm:cxn modelId="{FE6DD438-4BEE-4260-993E-07B4257089A3}" type="presParOf" srcId="{5B740151-2B0C-463C-BEAB-319B1136F42E}" destId="{72271DFD-2DC1-4F46-884D-6ECE6EF93B08}" srcOrd="0" destOrd="0" presId="urn:microsoft.com/office/officeart/2005/8/layout/hierarchy1"/>
    <dgm:cxn modelId="{D6A9CA50-A857-495F-B2E9-2B1CEA9BD53A}" type="presParOf" srcId="{72271DFD-2DC1-4F46-884D-6ECE6EF93B08}" destId="{7D554582-3A1A-4240-8866-900531200CCB}" srcOrd="0" destOrd="0" presId="urn:microsoft.com/office/officeart/2005/8/layout/hierarchy1"/>
    <dgm:cxn modelId="{BA242B4B-E5B8-4918-8E64-9ADAAE58BB5C}" type="presParOf" srcId="{72271DFD-2DC1-4F46-884D-6ECE6EF93B08}" destId="{763314B4-F3E6-4585-81A2-7FDF1D82DEA5}" srcOrd="1" destOrd="0" presId="urn:microsoft.com/office/officeart/2005/8/layout/hierarchy1"/>
    <dgm:cxn modelId="{D895C870-CB0C-40E6-9FBE-14D299BA4A9C}" type="presParOf" srcId="{5B740151-2B0C-463C-BEAB-319B1136F42E}" destId="{071596C3-EBA9-4405-9EAE-858F6D831262}" srcOrd="1" destOrd="0" presId="urn:microsoft.com/office/officeart/2005/8/layout/hierarchy1"/>
    <dgm:cxn modelId="{70B22941-1971-4FCB-9E8C-B0A0F4F728D5}" type="presParOf" srcId="{461D1927-58F4-421F-BE9D-2F57F2283D60}" destId="{75196911-2B48-4DA9-89CD-24309D87A2CA}" srcOrd="2" destOrd="0" presId="urn:microsoft.com/office/officeart/2005/8/layout/hierarchy1"/>
    <dgm:cxn modelId="{496B9C1E-7227-49B1-AE7F-DD143D6CA7D3}" type="presParOf" srcId="{461D1927-58F4-421F-BE9D-2F57F2283D60}" destId="{A9CDC136-B7BD-451D-9507-0156474DF717}" srcOrd="3" destOrd="0" presId="urn:microsoft.com/office/officeart/2005/8/layout/hierarchy1"/>
    <dgm:cxn modelId="{0B1EB01D-E273-47D1-874C-58524AA72F16}" type="presParOf" srcId="{A9CDC136-B7BD-451D-9507-0156474DF717}" destId="{30B5ED4D-6035-4704-B47B-A5A7D9EF256E}" srcOrd="0" destOrd="0" presId="urn:microsoft.com/office/officeart/2005/8/layout/hierarchy1"/>
    <dgm:cxn modelId="{37ED6129-D872-452C-A2E6-5F577E1D7D40}" type="presParOf" srcId="{30B5ED4D-6035-4704-B47B-A5A7D9EF256E}" destId="{296B8541-70E7-49E5-89BC-96A611FC5CEE}" srcOrd="0" destOrd="0" presId="urn:microsoft.com/office/officeart/2005/8/layout/hierarchy1"/>
    <dgm:cxn modelId="{39DDDB15-D767-49BD-86BD-91B7A8286C30}" type="presParOf" srcId="{30B5ED4D-6035-4704-B47B-A5A7D9EF256E}" destId="{5BE9C6FD-76ED-45C7-952A-BF3127A2605D}" srcOrd="1" destOrd="0" presId="urn:microsoft.com/office/officeart/2005/8/layout/hierarchy1"/>
    <dgm:cxn modelId="{64AD52A1-B1DF-4DFA-98C3-CAEB10E2F53F}" type="presParOf" srcId="{A9CDC136-B7BD-451D-9507-0156474DF717}" destId="{15B5232B-2D74-443C-ABF9-0569250BF10A}" srcOrd="1" destOrd="0" presId="urn:microsoft.com/office/officeart/2005/8/layout/hierarchy1"/>
    <dgm:cxn modelId="{AC8E7B4E-7B2D-4E64-9C84-E3A45214946A}" type="presParOf" srcId="{15B5232B-2D74-443C-ABF9-0569250BF10A}" destId="{C981630E-A595-4836-9C1A-3542917DB9CC}" srcOrd="0" destOrd="0" presId="urn:microsoft.com/office/officeart/2005/8/layout/hierarchy1"/>
    <dgm:cxn modelId="{A8EAACEA-36DE-4C76-B878-C7B727C3D03D}" type="presParOf" srcId="{15B5232B-2D74-443C-ABF9-0569250BF10A}" destId="{007A65C2-6EB3-409A-91E9-BFF542E8425B}" srcOrd="1" destOrd="0" presId="urn:microsoft.com/office/officeart/2005/8/layout/hierarchy1"/>
    <dgm:cxn modelId="{86E1FE77-85E0-4BA8-84C4-6D9F1743C6F9}" type="presParOf" srcId="{007A65C2-6EB3-409A-91E9-BFF542E8425B}" destId="{9B197307-B350-4972-9C0B-896E973E2A7B}" srcOrd="0" destOrd="0" presId="urn:microsoft.com/office/officeart/2005/8/layout/hierarchy1"/>
    <dgm:cxn modelId="{17C134F7-89BB-448B-87AC-C1E6A25AB173}" type="presParOf" srcId="{9B197307-B350-4972-9C0B-896E973E2A7B}" destId="{8789E827-A613-43A0-8D6E-E2699D5EA1C6}" srcOrd="0" destOrd="0" presId="urn:microsoft.com/office/officeart/2005/8/layout/hierarchy1"/>
    <dgm:cxn modelId="{AFF0A22F-6E8D-446A-8C3B-175AD3C35F07}" type="presParOf" srcId="{9B197307-B350-4972-9C0B-896E973E2A7B}" destId="{88137EE5-906B-4854-8003-A051E6D3898A}" srcOrd="1" destOrd="0" presId="urn:microsoft.com/office/officeart/2005/8/layout/hierarchy1"/>
    <dgm:cxn modelId="{23BF4394-084A-4A1F-8606-AC301D9EC977}" type="presParOf" srcId="{007A65C2-6EB3-409A-91E9-BFF542E8425B}" destId="{57C39FAA-7A6B-47D8-A13B-F428BB0697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1630E-A595-4836-9C1A-3542917DB9CC}">
      <dsp:nvSpPr>
        <dsp:cNvPr id="0" name=""/>
        <dsp:cNvSpPr/>
      </dsp:nvSpPr>
      <dsp:spPr>
        <a:xfrm>
          <a:off x="5254942" y="3295959"/>
          <a:ext cx="91440" cy="523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5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96911-2B48-4DA9-89CD-24309D87A2CA}">
      <dsp:nvSpPr>
        <dsp:cNvPr id="0" name=""/>
        <dsp:cNvSpPr/>
      </dsp:nvSpPr>
      <dsp:spPr>
        <a:xfrm>
          <a:off x="3650456" y="1629251"/>
          <a:ext cx="1650206" cy="52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794"/>
              </a:lnTo>
              <a:lnTo>
                <a:pt x="1650206" y="356794"/>
              </a:lnTo>
              <a:lnTo>
                <a:pt x="1650206" y="523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B7474-E03E-406E-AA6F-57CBF62076C8}">
      <dsp:nvSpPr>
        <dsp:cNvPr id="0" name=""/>
        <dsp:cNvSpPr/>
      </dsp:nvSpPr>
      <dsp:spPr>
        <a:xfrm>
          <a:off x="2000250" y="3295959"/>
          <a:ext cx="1100137" cy="52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794"/>
              </a:lnTo>
              <a:lnTo>
                <a:pt x="1100137" y="356794"/>
              </a:lnTo>
              <a:lnTo>
                <a:pt x="1100137" y="5235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E6A00-FA64-4341-9814-26F2A1EECC7C}">
      <dsp:nvSpPr>
        <dsp:cNvPr id="0" name=""/>
        <dsp:cNvSpPr/>
      </dsp:nvSpPr>
      <dsp:spPr>
        <a:xfrm>
          <a:off x="900112" y="3295959"/>
          <a:ext cx="1100137" cy="523565"/>
        </a:xfrm>
        <a:custGeom>
          <a:avLst/>
          <a:gdLst/>
          <a:ahLst/>
          <a:cxnLst/>
          <a:rect l="0" t="0" r="0" b="0"/>
          <a:pathLst>
            <a:path>
              <a:moveTo>
                <a:pt x="1100137" y="0"/>
              </a:moveTo>
              <a:lnTo>
                <a:pt x="1100137" y="356794"/>
              </a:lnTo>
              <a:lnTo>
                <a:pt x="0" y="356794"/>
              </a:lnTo>
              <a:lnTo>
                <a:pt x="0" y="5235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F78D9-C393-40FB-90A8-A2756771184C}">
      <dsp:nvSpPr>
        <dsp:cNvPr id="0" name=""/>
        <dsp:cNvSpPr/>
      </dsp:nvSpPr>
      <dsp:spPr>
        <a:xfrm>
          <a:off x="2000250" y="1629251"/>
          <a:ext cx="1650206" cy="523565"/>
        </a:xfrm>
        <a:custGeom>
          <a:avLst/>
          <a:gdLst/>
          <a:ahLst/>
          <a:cxnLst/>
          <a:rect l="0" t="0" r="0" b="0"/>
          <a:pathLst>
            <a:path>
              <a:moveTo>
                <a:pt x="1650206" y="0"/>
              </a:moveTo>
              <a:lnTo>
                <a:pt x="1650206" y="356794"/>
              </a:lnTo>
              <a:lnTo>
                <a:pt x="0" y="356794"/>
              </a:lnTo>
              <a:lnTo>
                <a:pt x="0" y="523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923D4-5323-4CA3-A44C-BF6A9DC2DD15}">
      <dsp:nvSpPr>
        <dsp:cNvPr id="0" name=""/>
        <dsp:cNvSpPr/>
      </dsp:nvSpPr>
      <dsp:spPr>
        <a:xfrm>
          <a:off x="2750343" y="486108"/>
          <a:ext cx="1800225" cy="1143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94E72-BB44-434B-8C35-62B8C5D34607}">
      <dsp:nvSpPr>
        <dsp:cNvPr id="0" name=""/>
        <dsp:cNvSpPr/>
      </dsp:nvSpPr>
      <dsp:spPr>
        <a:xfrm>
          <a:off x="2950368" y="676132"/>
          <a:ext cx="1800225" cy="1143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CRKVA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papa</a:t>
          </a:r>
          <a:endParaRPr lang="en-US" sz="2300" kern="1200" dirty="0"/>
        </a:p>
      </dsp:txBody>
      <dsp:txXfrm>
        <a:off x="2983849" y="709613"/>
        <a:ext cx="1733263" cy="1076180"/>
      </dsp:txXfrm>
    </dsp:sp>
    <dsp:sp modelId="{1E474BB0-636F-4285-A051-A2788B2D20B3}">
      <dsp:nvSpPr>
        <dsp:cNvPr id="0" name=""/>
        <dsp:cNvSpPr/>
      </dsp:nvSpPr>
      <dsp:spPr>
        <a:xfrm>
          <a:off x="1100137" y="2152816"/>
          <a:ext cx="1800225" cy="1143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25912-7AA7-4707-9137-3DE74E7BFF61}">
      <dsp:nvSpPr>
        <dsp:cNvPr id="0" name=""/>
        <dsp:cNvSpPr/>
      </dsp:nvSpPr>
      <dsp:spPr>
        <a:xfrm>
          <a:off x="1300162" y="2342840"/>
          <a:ext cx="1800225" cy="1143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BISKUPIJA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biskup</a:t>
          </a:r>
          <a:endParaRPr lang="en-US" sz="2300" kern="1200" dirty="0"/>
        </a:p>
      </dsp:txBody>
      <dsp:txXfrm>
        <a:off x="1333643" y="2376321"/>
        <a:ext cx="1733263" cy="1076180"/>
      </dsp:txXfrm>
    </dsp:sp>
    <dsp:sp modelId="{7637E568-CBC6-4B46-A472-7B21FF5C3A11}">
      <dsp:nvSpPr>
        <dsp:cNvPr id="0" name=""/>
        <dsp:cNvSpPr/>
      </dsp:nvSpPr>
      <dsp:spPr>
        <a:xfrm>
          <a:off x="0" y="3819525"/>
          <a:ext cx="1800225" cy="1143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FEE5B1-0798-4814-B7CC-70B145DBFBED}">
      <dsp:nvSpPr>
        <dsp:cNvPr id="0" name=""/>
        <dsp:cNvSpPr/>
      </dsp:nvSpPr>
      <dsp:spPr>
        <a:xfrm>
          <a:off x="200024" y="4009548"/>
          <a:ext cx="1800225" cy="1143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ŽUPA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župnik</a:t>
          </a:r>
          <a:endParaRPr lang="en-US" sz="2300" kern="1200" dirty="0"/>
        </a:p>
      </dsp:txBody>
      <dsp:txXfrm>
        <a:off x="233505" y="4043029"/>
        <a:ext cx="1733263" cy="1076180"/>
      </dsp:txXfrm>
    </dsp:sp>
    <dsp:sp modelId="{7D554582-3A1A-4240-8866-900531200CCB}">
      <dsp:nvSpPr>
        <dsp:cNvPr id="0" name=""/>
        <dsp:cNvSpPr/>
      </dsp:nvSpPr>
      <dsp:spPr>
        <a:xfrm>
          <a:off x="2200275" y="3819525"/>
          <a:ext cx="1800225" cy="1143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314B4-F3E6-4585-81A2-7FDF1D82DEA5}">
      <dsp:nvSpPr>
        <dsp:cNvPr id="0" name=""/>
        <dsp:cNvSpPr/>
      </dsp:nvSpPr>
      <dsp:spPr>
        <a:xfrm>
          <a:off x="2400300" y="4009548"/>
          <a:ext cx="1800225" cy="1143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ŽUPA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župnik</a:t>
          </a:r>
          <a:endParaRPr lang="en-US" sz="2300" kern="1200" dirty="0"/>
        </a:p>
      </dsp:txBody>
      <dsp:txXfrm>
        <a:off x="2433781" y="4043029"/>
        <a:ext cx="1733263" cy="1076180"/>
      </dsp:txXfrm>
    </dsp:sp>
    <dsp:sp modelId="{296B8541-70E7-49E5-89BC-96A611FC5CEE}">
      <dsp:nvSpPr>
        <dsp:cNvPr id="0" name=""/>
        <dsp:cNvSpPr/>
      </dsp:nvSpPr>
      <dsp:spPr>
        <a:xfrm>
          <a:off x="4400550" y="2152816"/>
          <a:ext cx="1800225" cy="1143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9C6FD-76ED-45C7-952A-BF3127A2605D}">
      <dsp:nvSpPr>
        <dsp:cNvPr id="0" name=""/>
        <dsp:cNvSpPr/>
      </dsp:nvSpPr>
      <dsp:spPr>
        <a:xfrm>
          <a:off x="4600575" y="2342840"/>
          <a:ext cx="1800225" cy="1143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BISKUPIJA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biskup</a:t>
          </a:r>
          <a:endParaRPr lang="en-US" sz="2300" kern="1200" dirty="0"/>
        </a:p>
      </dsp:txBody>
      <dsp:txXfrm>
        <a:off x="4634056" y="2376321"/>
        <a:ext cx="1733263" cy="1076180"/>
      </dsp:txXfrm>
    </dsp:sp>
    <dsp:sp modelId="{8789E827-A613-43A0-8D6E-E2699D5EA1C6}">
      <dsp:nvSpPr>
        <dsp:cNvPr id="0" name=""/>
        <dsp:cNvSpPr/>
      </dsp:nvSpPr>
      <dsp:spPr>
        <a:xfrm>
          <a:off x="4400550" y="3819524"/>
          <a:ext cx="1800225" cy="1143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37EE5-906B-4854-8003-A051E6D3898A}">
      <dsp:nvSpPr>
        <dsp:cNvPr id="0" name=""/>
        <dsp:cNvSpPr/>
      </dsp:nvSpPr>
      <dsp:spPr>
        <a:xfrm>
          <a:off x="4600575" y="4009548"/>
          <a:ext cx="1800225" cy="1143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ŽUPA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župnik</a:t>
          </a:r>
          <a:endParaRPr lang="en-US" sz="2300" kern="1200" dirty="0"/>
        </a:p>
      </dsp:txBody>
      <dsp:txXfrm>
        <a:off x="4634056" y="4043029"/>
        <a:ext cx="1733263" cy="1076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94469-B756-4073-8F45-268CFD97ADCD}" type="datetimeFigureOut">
              <a:rPr lang="hr-HR" smtClean="0"/>
              <a:t>6.5.2015.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1457B-6171-40A2-A809-FC539DB1D3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345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Priredila:Marica </a:t>
            </a:r>
            <a:r>
              <a:rPr lang="hr-HR" dirty="0" err="1" smtClean="0"/>
              <a:t>Celjak</a:t>
            </a:r>
            <a:r>
              <a:rPr lang="hr-HR" smtClean="0"/>
              <a:t>,vjeroučiteljica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1457B-6171-40A2-A809-FC539DB1D36C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364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AF88A4-0DBC-4277-8BAB-0AA18795D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C7360-F4F5-44FA-855E-7254603C2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A39E1-73DB-4AF9-BF8E-10752A5D2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FD32C-C4E0-4484-BF93-F47777991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F6FB9-3210-4DF6-A72F-64DB6D29D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B95B-9CC0-4109-AE30-ECAECA6AE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0A51C-B5DC-4548-AA43-DAF07D253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09328-E8EC-4259-BBF4-F66BCA769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84E5D-763C-4733-BFFE-1722A97FE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2AC10-BC26-406C-978B-BC05A9768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3390F-665C-40F1-AD32-EFFDF6F2C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44230E-ED24-4B1F-BB70-0EAC829084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57400" y="685800"/>
          <a:ext cx="6400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11827"/>
              </p:ext>
            </p:extLst>
          </p:nvPr>
        </p:nvGraphicFramePr>
        <p:xfrm>
          <a:off x="539750" y="765175"/>
          <a:ext cx="7921625" cy="5184775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78025"/>
                <a:gridCol w="1981200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err="1" smtClean="0">
                          <a:effectLst/>
                        </a:rPr>
                        <a:t>svećenički</a:t>
                      </a:r>
                      <a:r>
                        <a:rPr lang="es-ES" sz="1800" dirty="0" smtClean="0">
                          <a:effectLst/>
                        </a:rPr>
                        <a:t> red </a:t>
                      </a:r>
                      <a:endParaRPr lang="hr-HR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Hrvati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dječji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velika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err="1" smtClean="0">
                          <a:effectLst/>
                        </a:rPr>
                        <a:t>vodi</a:t>
                      </a:r>
                      <a:r>
                        <a:rPr lang="es-ES" sz="1800" dirty="0" smtClean="0">
                          <a:effectLst/>
                        </a:rPr>
                        <a:t> </a:t>
                      </a:r>
                      <a:endParaRPr lang="hr-HR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Božji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mješoviti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Ima zvonik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PRIČEŠĆUJE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Englezi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Do posljednjeg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Božja kuća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ISPOVIJEDA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Ljudi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Pjevaju pred dirigentom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nedjelja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</a:rPr>
                        <a:t>SVEĆENIK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</a:rPr>
                        <a:t>NAROD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</a:rPr>
                        <a:t>ZBOR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</a:rPr>
                        <a:t>CRKVA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334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Župa ili župna zajednica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622074" y="849676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chemeClr val="bg1"/>
                </a:solidFill>
                <a:latin typeface="Comic Sans MS" pitchFamily="66" charset="0"/>
              </a:rPr>
              <a:t>A 1</a:t>
            </a:r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622074" y="17002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A 2</a:t>
            </a: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611188" y="2565399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A 3</a:t>
            </a:r>
          </a:p>
        </p:txBody>
      </p:sp>
      <p:sp>
        <p:nvSpPr>
          <p:cNvPr id="6183" name="AutoShape 39"/>
          <p:cNvSpPr>
            <a:spLocks noChangeArrowheads="1"/>
          </p:cNvSpPr>
          <p:nvPr/>
        </p:nvSpPr>
        <p:spPr bwMode="auto">
          <a:xfrm>
            <a:off x="611188" y="3417909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chemeClr val="bg1"/>
                </a:solidFill>
                <a:latin typeface="Comic Sans MS" pitchFamily="66" charset="0"/>
              </a:rPr>
              <a:t>A 4</a:t>
            </a:r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595949" y="4283888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000" b="1" dirty="0">
                <a:solidFill>
                  <a:schemeClr val="bg1"/>
                </a:solidFill>
                <a:latin typeface="Comic Sans MS" pitchFamily="66" charset="0"/>
              </a:rPr>
              <a:t>Stupac A</a:t>
            </a:r>
          </a:p>
        </p:txBody>
      </p:sp>
      <p:sp>
        <p:nvSpPr>
          <p:cNvPr id="6185" name="AutoShape 41"/>
          <p:cNvSpPr>
            <a:spLocks noChangeArrowheads="1"/>
          </p:cNvSpPr>
          <p:nvPr/>
        </p:nvSpPr>
        <p:spPr bwMode="auto">
          <a:xfrm>
            <a:off x="2571115" y="884510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chemeClr val="bg1"/>
                </a:solidFill>
                <a:latin typeface="Comic Sans MS" pitchFamily="66" charset="0"/>
              </a:rPr>
              <a:t>B 1</a:t>
            </a:r>
          </a:p>
        </p:txBody>
      </p:sp>
      <p:sp>
        <p:nvSpPr>
          <p:cNvPr id="6186" name="AutoShape 42"/>
          <p:cNvSpPr>
            <a:spLocks noChangeArrowheads="1"/>
          </p:cNvSpPr>
          <p:nvPr/>
        </p:nvSpPr>
        <p:spPr bwMode="auto">
          <a:xfrm>
            <a:off x="4572000" y="83509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C 1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6545263" y="86405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D 1</a:t>
            </a:r>
          </a:p>
        </p:txBody>
      </p:sp>
      <p:sp>
        <p:nvSpPr>
          <p:cNvPr id="6188" name="AutoShape 44"/>
          <p:cNvSpPr>
            <a:spLocks noChangeArrowheads="1"/>
          </p:cNvSpPr>
          <p:nvPr/>
        </p:nvSpPr>
        <p:spPr bwMode="auto">
          <a:xfrm>
            <a:off x="2611393" y="17002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chemeClr val="bg1"/>
                </a:solidFill>
                <a:latin typeface="Comic Sans MS" pitchFamily="66" charset="0"/>
              </a:rPr>
              <a:t>B 2</a:t>
            </a:r>
          </a:p>
        </p:txBody>
      </p:sp>
      <p:sp>
        <p:nvSpPr>
          <p:cNvPr id="6189" name="AutoShape 45"/>
          <p:cNvSpPr>
            <a:spLocks noChangeArrowheads="1"/>
          </p:cNvSpPr>
          <p:nvPr/>
        </p:nvSpPr>
        <p:spPr bwMode="auto">
          <a:xfrm>
            <a:off x="4572000" y="17002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C 2</a:t>
            </a:r>
          </a:p>
        </p:txBody>
      </p:sp>
      <p:sp>
        <p:nvSpPr>
          <p:cNvPr id="6190" name="AutoShape 46"/>
          <p:cNvSpPr>
            <a:spLocks noChangeArrowheads="1"/>
          </p:cNvSpPr>
          <p:nvPr/>
        </p:nvSpPr>
        <p:spPr bwMode="auto">
          <a:xfrm>
            <a:off x="6545263" y="1712346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chemeClr val="bg1"/>
                </a:solidFill>
                <a:latin typeface="Comic Sans MS" pitchFamily="66" charset="0"/>
              </a:rPr>
              <a:t>D 2</a:t>
            </a:r>
          </a:p>
        </p:txBody>
      </p:sp>
      <p:sp>
        <p:nvSpPr>
          <p:cNvPr id="6191" name="AutoShape 47"/>
          <p:cNvSpPr>
            <a:spLocks noChangeArrowheads="1"/>
          </p:cNvSpPr>
          <p:nvPr/>
        </p:nvSpPr>
        <p:spPr bwMode="auto">
          <a:xfrm>
            <a:off x="2571115" y="2565398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B 3</a:t>
            </a:r>
          </a:p>
        </p:txBody>
      </p:sp>
      <p:sp>
        <p:nvSpPr>
          <p:cNvPr id="6192" name="AutoShape 48"/>
          <p:cNvSpPr>
            <a:spLocks noChangeArrowheads="1"/>
          </p:cNvSpPr>
          <p:nvPr/>
        </p:nvSpPr>
        <p:spPr bwMode="auto">
          <a:xfrm>
            <a:off x="4569823" y="25654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chemeClr val="bg1"/>
                </a:solidFill>
                <a:latin typeface="Comic Sans MS" pitchFamily="66" charset="0"/>
              </a:rPr>
              <a:t>C 3</a:t>
            </a:r>
          </a:p>
        </p:txBody>
      </p:sp>
      <p:sp>
        <p:nvSpPr>
          <p:cNvPr id="6193" name="AutoShape 49"/>
          <p:cNvSpPr>
            <a:spLocks noChangeArrowheads="1"/>
          </p:cNvSpPr>
          <p:nvPr/>
        </p:nvSpPr>
        <p:spPr bwMode="auto">
          <a:xfrm>
            <a:off x="6588125" y="25654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D 3</a:t>
            </a:r>
          </a:p>
        </p:txBody>
      </p:sp>
      <p:sp>
        <p:nvSpPr>
          <p:cNvPr id="6194" name="AutoShape 50"/>
          <p:cNvSpPr>
            <a:spLocks noChangeArrowheads="1"/>
          </p:cNvSpPr>
          <p:nvPr/>
        </p:nvSpPr>
        <p:spPr bwMode="auto">
          <a:xfrm>
            <a:off x="2593976" y="3370217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B 4</a:t>
            </a:r>
          </a:p>
        </p:txBody>
      </p:sp>
      <p:sp>
        <p:nvSpPr>
          <p:cNvPr id="6195" name="AutoShape 51"/>
          <p:cNvSpPr>
            <a:spLocks noChangeArrowheads="1"/>
          </p:cNvSpPr>
          <p:nvPr/>
        </p:nvSpPr>
        <p:spPr bwMode="auto">
          <a:xfrm>
            <a:off x="4593772" y="3396409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C 4</a:t>
            </a:r>
          </a:p>
        </p:txBody>
      </p:sp>
      <p:sp>
        <p:nvSpPr>
          <p:cNvPr id="6196" name="AutoShape 52"/>
          <p:cNvSpPr>
            <a:spLocks noChangeArrowheads="1"/>
          </p:cNvSpPr>
          <p:nvPr/>
        </p:nvSpPr>
        <p:spPr bwMode="auto">
          <a:xfrm>
            <a:off x="6622959" y="3380512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Comic Sans MS" pitchFamily="66" charset="0"/>
              </a:rPr>
              <a:t>D 4</a:t>
            </a:r>
          </a:p>
        </p:txBody>
      </p:sp>
      <p:sp>
        <p:nvSpPr>
          <p:cNvPr id="6197" name="AutoShape 53"/>
          <p:cNvSpPr>
            <a:spLocks noChangeArrowheads="1"/>
          </p:cNvSpPr>
          <p:nvPr/>
        </p:nvSpPr>
        <p:spPr bwMode="auto">
          <a:xfrm>
            <a:off x="2575468" y="4283888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000" b="1" dirty="0">
                <a:solidFill>
                  <a:schemeClr val="bg1"/>
                </a:solidFill>
                <a:latin typeface="Comic Sans MS" pitchFamily="66" charset="0"/>
              </a:rPr>
              <a:t>Stupac B</a:t>
            </a:r>
          </a:p>
        </p:txBody>
      </p:sp>
      <p:sp>
        <p:nvSpPr>
          <p:cNvPr id="6198" name="AutoShape 54"/>
          <p:cNvSpPr>
            <a:spLocks noChangeArrowheads="1"/>
          </p:cNvSpPr>
          <p:nvPr/>
        </p:nvSpPr>
        <p:spPr bwMode="auto">
          <a:xfrm>
            <a:off x="4576354" y="4283887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000" b="1" dirty="0">
                <a:solidFill>
                  <a:schemeClr val="bg1"/>
                </a:solidFill>
                <a:latin typeface="Comic Sans MS" pitchFamily="66" charset="0"/>
              </a:rPr>
              <a:t>Stupac C</a:t>
            </a:r>
          </a:p>
        </p:txBody>
      </p:sp>
      <p:sp>
        <p:nvSpPr>
          <p:cNvPr id="6199" name="AutoShape 55"/>
          <p:cNvSpPr>
            <a:spLocks noChangeArrowheads="1"/>
          </p:cNvSpPr>
          <p:nvPr/>
        </p:nvSpPr>
        <p:spPr bwMode="auto">
          <a:xfrm>
            <a:off x="6596833" y="4283888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000" b="1">
                <a:solidFill>
                  <a:schemeClr val="bg1"/>
                </a:solidFill>
                <a:latin typeface="Comic Sans MS" pitchFamily="66" charset="0"/>
              </a:rPr>
              <a:t>Stupac D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auto">
          <a:xfrm>
            <a:off x="615541" y="5105400"/>
            <a:ext cx="7775575" cy="7191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chemeClr val="bg1"/>
                </a:solidFill>
                <a:latin typeface="Times New Roman" pitchFamily="18" charset="0"/>
              </a:rPr>
              <a:t>KONAČNO   RJEŠENJE</a:t>
            </a:r>
          </a:p>
        </p:txBody>
      </p:sp>
    </p:spTree>
    <p:extLst>
      <p:ext uri="{BB962C8B-B14F-4D97-AF65-F5344CB8AC3E}">
        <p14:creationId xmlns:p14="http://schemas.microsoft.com/office/powerpoint/2010/main" val="1885568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0"/>
                  </p:tgtEl>
                </p:cond>
              </p:nextCondLst>
            </p:seq>
          </p:childTnLst>
        </p:cTn>
      </p:par>
    </p:tnLst>
    <p:bldLst>
      <p:bldP spid="6180" grpId="0" animBg="1"/>
      <p:bldP spid="6181" grpId="0" animBg="1"/>
      <p:bldP spid="6182" grpId="0" animBg="1"/>
      <p:bldP spid="6183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  <p:bldP spid="6198" grpId="0" animBg="1"/>
      <p:bldP spid="6199" grpId="0" animBg="1"/>
      <p:bldP spid="62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sz="5400" b="1" i="1" dirty="0" smtClean="0"/>
              <a:t>ZAJEDNICA VJERE I ŽIVOTA</a:t>
            </a:r>
            <a:endParaRPr lang="sr-Latn-CS" sz="5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914400" y="2209800"/>
            <a:ext cx="7162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Latn-CS" sz="7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ŽUPA</a:t>
            </a:r>
            <a:endParaRPr lang="en-US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ŽUPA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000" dirty="0" smtClean="0"/>
              <a:t>Zajednica vjernika</a:t>
            </a:r>
          </a:p>
          <a:p>
            <a:r>
              <a:rPr lang="hr-HR" sz="4000" dirty="0" smtClean="0"/>
              <a:t>Određeni teritorij</a:t>
            </a:r>
          </a:p>
          <a:p>
            <a:r>
              <a:rPr lang="hr-HR" sz="4000" dirty="0" smtClean="0"/>
              <a:t>Predvodi je župnik</a:t>
            </a:r>
          </a:p>
          <a:p>
            <a:r>
              <a:rPr lang="hr-HR" sz="4000" dirty="0" smtClean="0"/>
              <a:t>Župna crkva –središte župnog života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Župa je  zajednica braće i sestara koji se 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međusobno poznaju</a:t>
            </a:r>
          </a:p>
          <a:p>
            <a:r>
              <a:rPr lang="hr-HR" dirty="0" smtClean="0"/>
              <a:t>Slave sakramente</a:t>
            </a:r>
          </a:p>
          <a:p>
            <a:r>
              <a:rPr lang="hr-HR" dirty="0" smtClean="0"/>
              <a:t>Zajedno mole</a:t>
            </a:r>
          </a:p>
          <a:p>
            <a:r>
              <a:rPr lang="hr-HR" dirty="0" smtClean="0"/>
              <a:t>Međusobno si pomažu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  PJEVANJE</a:t>
            </a:r>
          </a:p>
          <a:p>
            <a:r>
              <a:rPr lang="hr-HR" dirty="0"/>
              <a:t>ČITANJE</a:t>
            </a:r>
          </a:p>
          <a:p>
            <a:r>
              <a:rPr lang="hr-HR" dirty="0"/>
              <a:t>POMOĆ SIROMAŠNIMA</a:t>
            </a:r>
          </a:p>
          <a:p>
            <a:r>
              <a:rPr lang="hr-HR" dirty="0"/>
              <a:t>MINISTRIRANJE</a:t>
            </a:r>
          </a:p>
          <a:p>
            <a:r>
              <a:rPr lang="hr-HR" dirty="0"/>
              <a:t>SUDJELOVANJE U </a:t>
            </a:r>
            <a:r>
              <a:rPr lang="hr-HR" dirty="0" err="1"/>
              <a:t>PRIREDBAMA..</a:t>
            </a:r>
            <a:r>
              <a:rPr lang="hr-HR" dirty="0"/>
              <a:t>.</a:t>
            </a:r>
            <a:endParaRPr lang="en-US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81267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0053_slide">
  <a:themeElements>
    <a:clrScheme name="Office tema 2">
      <a:dk1>
        <a:srgbClr val="000000"/>
      </a:dk1>
      <a:lt1>
        <a:srgbClr val="FFF7DE"/>
      </a:lt1>
      <a:dk2>
        <a:srgbClr val="000000"/>
      </a:dk2>
      <a:lt2>
        <a:srgbClr val="B2B2B2"/>
      </a:lt2>
      <a:accent1>
        <a:srgbClr val="F2F211"/>
      </a:accent1>
      <a:accent2>
        <a:srgbClr val="F29F11"/>
      </a:accent2>
      <a:accent3>
        <a:srgbClr val="FFFAEC"/>
      </a:accent3>
      <a:accent4>
        <a:srgbClr val="000000"/>
      </a:accent4>
      <a:accent5>
        <a:srgbClr val="F7F7AA"/>
      </a:accent5>
      <a:accent6>
        <a:srgbClr val="DB900E"/>
      </a:accent6>
      <a:hlink>
        <a:srgbClr val="757500"/>
      </a:hlink>
      <a:folHlink>
        <a:srgbClr val="754900"/>
      </a:folHlink>
    </a:clrScheme>
    <a:fontScheme name="Office tem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7DE"/>
        </a:lt1>
        <a:dk2>
          <a:srgbClr val="000000"/>
        </a:dk2>
        <a:lt2>
          <a:srgbClr val="B2B2B2"/>
        </a:lt2>
        <a:accent1>
          <a:srgbClr val="FFE080"/>
        </a:accent1>
        <a:accent2>
          <a:srgbClr val="F5B700"/>
        </a:accent2>
        <a:accent3>
          <a:srgbClr val="FFFAEC"/>
        </a:accent3>
        <a:accent4>
          <a:srgbClr val="000000"/>
        </a:accent4>
        <a:accent5>
          <a:srgbClr val="FFEDC0"/>
        </a:accent5>
        <a:accent6>
          <a:srgbClr val="DEA600"/>
        </a:accent6>
        <a:hlink>
          <a:srgbClr val="755800"/>
        </a:hlink>
        <a:folHlink>
          <a:srgbClr val="6B5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7DE"/>
        </a:lt1>
        <a:dk2>
          <a:srgbClr val="000000"/>
        </a:dk2>
        <a:lt2>
          <a:srgbClr val="B2B2B2"/>
        </a:lt2>
        <a:accent1>
          <a:srgbClr val="F2F211"/>
        </a:accent1>
        <a:accent2>
          <a:srgbClr val="F29F11"/>
        </a:accent2>
        <a:accent3>
          <a:srgbClr val="FFFAEC"/>
        </a:accent3>
        <a:accent4>
          <a:srgbClr val="000000"/>
        </a:accent4>
        <a:accent5>
          <a:srgbClr val="F7F7AA"/>
        </a:accent5>
        <a:accent6>
          <a:srgbClr val="DB900E"/>
        </a:accent6>
        <a:hlink>
          <a:srgbClr val="757500"/>
        </a:hlink>
        <a:folHlink>
          <a:srgbClr val="754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7DE"/>
        </a:lt1>
        <a:dk2>
          <a:srgbClr val="000000"/>
        </a:dk2>
        <a:lt2>
          <a:srgbClr val="B2B2B2"/>
        </a:lt2>
        <a:accent1>
          <a:srgbClr val="FFC505"/>
        </a:accent1>
        <a:accent2>
          <a:srgbClr val="0586FF"/>
        </a:accent2>
        <a:accent3>
          <a:srgbClr val="FFFAEC"/>
        </a:accent3>
        <a:accent4>
          <a:srgbClr val="000000"/>
        </a:accent4>
        <a:accent5>
          <a:srgbClr val="FFDFAA"/>
        </a:accent5>
        <a:accent6>
          <a:srgbClr val="0479E7"/>
        </a:accent6>
        <a:hlink>
          <a:srgbClr val="755900"/>
        </a:hlink>
        <a:folHlink>
          <a:srgbClr val="380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FFF7DE"/>
        </a:lt1>
        <a:dk2>
          <a:srgbClr val="000000"/>
        </a:dk2>
        <a:lt2>
          <a:srgbClr val="B2B2B2"/>
        </a:lt2>
        <a:accent1>
          <a:srgbClr val="C1FF05"/>
        </a:accent1>
        <a:accent2>
          <a:srgbClr val="0515FF"/>
        </a:accent2>
        <a:accent3>
          <a:srgbClr val="FFFAEC"/>
        </a:accent3>
        <a:accent4>
          <a:srgbClr val="000000"/>
        </a:accent4>
        <a:accent5>
          <a:srgbClr val="DDFFAA"/>
        </a:accent5>
        <a:accent6>
          <a:srgbClr val="0412E7"/>
        </a:accent6>
        <a:hlink>
          <a:srgbClr val="750020"/>
        </a:hlink>
        <a:folHlink>
          <a:srgbClr val="755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080"/>
        </a:accent1>
        <a:accent2>
          <a:srgbClr val="F5B700"/>
        </a:accent2>
        <a:accent3>
          <a:srgbClr val="FFFFFF"/>
        </a:accent3>
        <a:accent4>
          <a:srgbClr val="000000"/>
        </a:accent4>
        <a:accent5>
          <a:srgbClr val="FFEDC0"/>
        </a:accent5>
        <a:accent6>
          <a:srgbClr val="DEA600"/>
        </a:accent6>
        <a:hlink>
          <a:srgbClr val="755800"/>
        </a:hlink>
        <a:folHlink>
          <a:srgbClr val="6B5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F211"/>
        </a:accent1>
        <a:accent2>
          <a:srgbClr val="F29F11"/>
        </a:accent2>
        <a:accent3>
          <a:srgbClr val="FFFFFF"/>
        </a:accent3>
        <a:accent4>
          <a:srgbClr val="000000"/>
        </a:accent4>
        <a:accent5>
          <a:srgbClr val="F7F7AA"/>
        </a:accent5>
        <a:accent6>
          <a:srgbClr val="DB900E"/>
        </a:accent6>
        <a:hlink>
          <a:srgbClr val="757500"/>
        </a:hlink>
        <a:folHlink>
          <a:srgbClr val="754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505"/>
        </a:accent1>
        <a:accent2>
          <a:srgbClr val="0586FF"/>
        </a:accent2>
        <a:accent3>
          <a:srgbClr val="FFFFFF"/>
        </a:accent3>
        <a:accent4>
          <a:srgbClr val="000000"/>
        </a:accent4>
        <a:accent5>
          <a:srgbClr val="FFDFAA"/>
        </a:accent5>
        <a:accent6>
          <a:srgbClr val="0479E7"/>
        </a:accent6>
        <a:hlink>
          <a:srgbClr val="755900"/>
        </a:hlink>
        <a:folHlink>
          <a:srgbClr val="380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1FF05"/>
        </a:accent1>
        <a:accent2>
          <a:srgbClr val="0515FF"/>
        </a:accent2>
        <a:accent3>
          <a:srgbClr val="FFFFFF"/>
        </a:accent3>
        <a:accent4>
          <a:srgbClr val="000000"/>
        </a:accent4>
        <a:accent5>
          <a:srgbClr val="DDFFAA"/>
        </a:accent5>
        <a:accent6>
          <a:srgbClr val="0412E7"/>
        </a:accent6>
        <a:hlink>
          <a:srgbClr val="750020"/>
        </a:hlink>
        <a:folHlink>
          <a:srgbClr val="755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125</Words>
  <Application>Microsoft Office PowerPoint</Application>
  <PresentationFormat>Prikaz na zaslonu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0053_slide</vt:lpstr>
      <vt:lpstr>PowerPointova prezentacija</vt:lpstr>
      <vt:lpstr>PowerPointova prezentacija</vt:lpstr>
      <vt:lpstr>PowerPointova prezentacija</vt:lpstr>
      <vt:lpstr>ŽUPA :</vt:lpstr>
      <vt:lpstr>Župa je  zajednica braće i sestara koji se …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Marica Celjak</cp:lastModifiedBy>
  <cp:revision>17</cp:revision>
  <dcterms:created xsi:type="dcterms:W3CDTF">2006-08-16T00:00:00Z</dcterms:created>
  <dcterms:modified xsi:type="dcterms:W3CDTF">2015-05-06T11:33:54Z</dcterms:modified>
</cp:coreProperties>
</file>