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A3E0C-CA01-40F5-AFEA-89F65CA468D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90C07E-C18E-4E9F-88FF-567E40CEDE23}">
      <dgm:prSet/>
      <dgm:spPr/>
      <dgm:t>
        <a:bodyPr/>
        <a:lstStyle/>
        <a:p>
          <a:r>
            <a:rPr lang="hr-HR"/>
            <a:t>Što su najveće sablazni u povijesti Crkve?</a:t>
          </a:r>
          <a:endParaRPr lang="en-US"/>
        </a:p>
      </dgm:t>
    </dgm:pt>
    <dgm:pt modelId="{A32F841C-3EE9-481F-8844-59A4B4FD6714}" type="parTrans" cxnId="{B7CDB44D-7DC8-4549-9009-D0BBAC92F14E}">
      <dgm:prSet/>
      <dgm:spPr/>
      <dgm:t>
        <a:bodyPr/>
        <a:lstStyle/>
        <a:p>
          <a:endParaRPr lang="en-US"/>
        </a:p>
      </dgm:t>
    </dgm:pt>
    <dgm:pt modelId="{4447D73C-232C-4C59-A2D1-343B151FEBA6}" type="sibTrans" cxnId="{B7CDB44D-7DC8-4549-9009-D0BBAC92F14E}">
      <dgm:prSet/>
      <dgm:spPr/>
      <dgm:t>
        <a:bodyPr/>
        <a:lstStyle/>
        <a:p>
          <a:endParaRPr lang="en-US"/>
        </a:p>
      </dgm:t>
    </dgm:pt>
    <dgm:pt modelId="{225492A8-1EE7-440D-B27B-A58AAD40D26D}">
      <dgm:prSet/>
      <dgm:spPr/>
      <dgm:t>
        <a:bodyPr/>
        <a:lstStyle/>
        <a:p>
          <a:r>
            <a:rPr lang="hr-HR" dirty="0"/>
            <a:t>Koje posljedice tih sablazni?</a:t>
          </a:r>
          <a:endParaRPr lang="en-US" dirty="0"/>
        </a:p>
      </dgm:t>
    </dgm:pt>
    <dgm:pt modelId="{651B7447-DE21-4241-AF22-B174FDCED0CB}" type="parTrans" cxnId="{B0557B88-6211-4090-B4A5-E9FC4C0DF8B6}">
      <dgm:prSet/>
      <dgm:spPr/>
      <dgm:t>
        <a:bodyPr/>
        <a:lstStyle/>
        <a:p>
          <a:endParaRPr lang="en-US"/>
        </a:p>
      </dgm:t>
    </dgm:pt>
    <dgm:pt modelId="{9A7680BC-8003-45E8-88C1-F706DB7FEC1B}" type="sibTrans" cxnId="{B0557B88-6211-4090-B4A5-E9FC4C0DF8B6}">
      <dgm:prSet/>
      <dgm:spPr/>
      <dgm:t>
        <a:bodyPr/>
        <a:lstStyle/>
        <a:p>
          <a:endParaRPr lang="en-US"/>
        </a:p>
      </dgm:t>
    </dgm:pt>
    <dgm:pt modelId="{5C94FCE3-D0F4-48CE-9FDA-0471C5768DF4}">
      <dgm:prSet/>
      <dgm:spPr/>
      <dgm:t>
        <a:bodyPr/>
        <a:lstStyle/>
        <a:p>
          <a:r>
            <a:rPr lang="hr-HR"/>
            <a:t>Kako prevladati nastale probleme i zaliječiti rane?</a:t>
          </a:r>
          <a:endParaRPr lang="en-US"/>
        </a:p>
      </dgm:t>
    </dgm:pt>
    <dgm:pt modelId="{A60A7FF1-37DE-4C99-98F6-495FED8A015D}" type="parTrans" cxnId="{770D2A39-BB71-49BE-B30A-519B4DCBA8A9}">
      <dgm:prSet/>
      <dgm:spPr/>
      <dgm:t>
        <a:bodyPr/>
        <a:lstStyle/>
        <a:p>
          <a:endParaRPr lang="en-US"/>
        </a:p>
      </dgm:t>
    </dgm:pt>
    <dgm:pt modelId="{655A04FD-5415-483A-8701-EFB8A6C84C24}" type="sibTrans" cxnId="{770D2A39-BB71-49BE-B30A-519B4DCBA8A9}">
      <dgm:prSet/>
      <dgm:spPr/>
      <dgm:t>
        <a:bodyPr/>
        <a:lstStyle/>
        <a:p>
          <a:endParaRPr lang="en-US"/>
        </a:p>
      </dgm:t>
    </dgm:pt>
    <dgm:pt modelId="{C79F02C4-05FB-457E-BFB3-234BE1D6B606}" type="pres">
      <dgm:prSet presAssocID="{B53A3E0C-CA01-40F5-AFEA-89F65CA468D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3EA8EBD-ED88-47F2-ACEC-8805C87DF540}" type="pres">
      <dgm:prSet presAssocID="{B53A3E0C-CA01-40F5-AFEA-89F65CA468D4}" presName="dummyMaxCanvas" presStyleCnt="0">
        <dgm:presLayoutVars/>
      </dgm:prSet>
      <dgm:spPr/>
    </dgm:pt>
    <dgm:pt modelId="{9EE422F7-F04C-4BBA-BDBB-48F951680A44}" type="pres">
      <dgm:prSet presAssocID="{B53A3E0C-CA01-40F5-AFEA-89F65CA468D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2D8E7B5-2CF4-4193-BF9C-3743170B2ABF}" type="pres">
      <dgm:prSet presAssocID="{B53A3E0C-CA01-40F5-AFEA-89F65CA468D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47A2867-5588-4939-8119-7AB72BFC74B5}" type="pres">
      <dgm:prSet presAssocID="{B53A3E0C-CA01-40F5-AFEA-89F65CA468D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85BB20-7D6E-4B22-A237-8F1C897A1EC9}" type="pres">
      <dgm:prSet presAssocID="{B53A3E0C-CA01-40F5-AFEA-89F65CA468D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984B0B-51F8-4D34-93A2-DF8D4D384182}" type="pres">
      <dgm:prSet presAssocID="{B53A3E0C-CA01-40F5-AFEA-89F65CA468D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EDEA57-492E-4B99-95EA-5E08FDEAFC8E}" type="pres">
      <dgm:prSet presAssocID="{B53A3E0C-CA01-40F5-AFEA-89F65CA468D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B1DB715-4864-45F3-A450-07989910F27B}" type="pres">
      <dgm:prSet presAssocID="{B53A3E0C-CA01-40F5-AFEA-89F65CA468D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55B16E-114C-4513-AEE5-EC0A795A8F59}" type="pres">
      <dgm:prSet presAssocID="{B53A3E0C-CA01-40F5-AFEA-89F65CA468D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A95C6BE-D0FF-4F64-8AA6-9CE83E08ECCB}" type="presOf" srcId="{B53A3E0C-CA01-40F5-AFEA-89F65CA468D4}" destId="{C79F02C4-05FB-457E-BFB3-234BE1D6B606}" srcOrd="0" destOrd="0" presId="urn:microsoft.com/office/officeart/2005/8/layout/vProcess5"/>
    <dgm:cxn modelId="{770D2A39-BB71-49BE-B30A-519B4DCBA8A9}" srcId="{B53A3E0C-CA01-40F5-AFEA-89F65CA468D4}" destId="{5C94FCE3-D0F4-48CE-9FDA-0471C5768DF4}" srcOrd="2" destOrd="0" parTransId="{A60A7FF1-37DE-4C99-98F6-495FED8A015D}" sibTransId="{655A04FD-5415-483A-8701-EFB8A6C84C24}"/>
    <dgm:cxn modelId="{B0557B88-6211-4090-B4A5-E9FC4C0DF8B6}" srcId="{B53A3E0C-CA01-40F5-AFEA-89F65CA468D4}" destId="{225492A8-1EE7-440D-B27B-A58AAD40D26D}" srcOrd="1" destOrd="0" parTransId="{651B7447-DE21-4241-AF22-B174FDCED0CB}" sibTransId="{9A7680BC-8003-45E8-88C1-F706DB7FEC1B}"/>
    <dgm:cxn modelId="{0BEEB894-5CC7-452F-95BF-9FCDE72FF485}" type="presOf" srcId="{9A7680BC-8003-45E8-88C1-F706DB7FEC1B}" destId="{A7984B0B-51F8-4D34-93A2-DF8D4D384182}" srcOrd="0" destOrd="0" presId="urn:microsoft.com/office/officeart/2005/8/layout/vProcess5"/>
    <dgm:cxn modelId="{D590F8AA-D99F-4869-94C3-8F533DB853B3}" type="presOf" srcId="{225492A8-1EE7-440D-B27B-A58AAD40D26D}" destId="{AB1DB715-4864-45F3-A450-07989910F27B}" srcOrd="1" destOrd="0" presId="urn:microsoft.com/office/officeart/2005/8/layout/vProcess5"/>
    <dgm:cxn modelId="{CDB30F3D-D072-4CF3-9A26-FE04646DB274}" type="presOf" srcId="{7190C07E-C18E-4E9F-88FF-567E40CEDE23}" destId="{04EDEA57-492E-4B99-95EA-5E08FDEAFC8E}" srcOrd="1" destOrd="0" presId="urn:microsoft.com/office/officeart/2005/8/layout/vProcess5"/>
    <dgm:cxn modelId="{609CAB1F-5A62-4C2A-8D51-F0EE226B0BCA}" type="presOf" srcId="{225492A8-1EE7-440D-B27B-A58AAD40D26D}" destId="{02D8E7B5-2CF4-4193-BF9C-3743170B2ABF}" srcOrd="0" destOrd="0" presId="urn:microsoft.com/office/officeart/2005/8/layout/vProcess5"/>
    <dgm:cxn modelId="{E1E3835B-386E-450C-935D-3BBF61CE605A}" type="presOf" srcId="{5C94FCE3-D0F4-48CE-9FDA-0471C5768DF4}" destId="{147A2867-5588-4939-8119-7AB72BFC74B5}" srcOrd="0" destOrd="0" presId="urn:microsoft.com/office/officeart/2005/8/layout/vProcess5"/>
    <dgm:cxn modelId="{B7CDB44D-7DC8-4549-9009-D0BBAC92F14E}" srcId="{B53A3E0C-CA01-40F5-AFEA-89F65CA468D4}" destId="{7190C07E-C18E-4E9F-88FF-567E40CEDE23}" srcOrd="0" destOrd="0" parTransId="{A32F841C-3EE9-481F-8844-59A4B4FD6714}" sibTransId="{4447D73C-232C-4C59-A2D1-343B151FEBA6}"/>
    <dgm:cxn modelId="{B4DE774C-8891-4498-ADD5-D729CCD858E5}" type="presOf" srcId="{7190C07E-C18E-4E9F-88FF-567E40CEDE23}" destId="{9EE422F7-F04C-4BBA-BDBB-48F951680A44}" srcOrd="0" destOrd="0" presId="urn:microsoft.com/office/officeart/2005/8/layout/vProcess5"/>
    <dgm:cxn modelId="{A7AFCAFA-8971-437C-B7F3-4DABF7FC3BDE}" type="presOf" srcId="{5C94FCE3-D0F4-48CE-9FDA-0471C5768DF4}" destId="{ED55B16E-114C-4513-AEE5-EC0A795A8F59}" srcOrd="1" destOrd="0" presId="urn:microsoft.com/office/officeart/2005/8/layout/vProcess5"/>
    <dgm:cxn modelId="{9C24AE07-799F-4870-A2B1-3883C61A6219}" type="presOf" srcId="{4447D73C-232C-4C59-A2D1-343B151FEBA6}" destId="{EF85BB20-7D6E-4B22-A237-8F1C897A1EC9}" srcOrd="0" destOrd="0" presId="urn:microsoft.com/office/officeart/2005/8/layout/vProcess5"/>
    <dgm:cxn modelId="{63DDD64E-3FF4-465B-8374-C0C8579F3D6F}" type="presParOf" srcId="{C79F02C4-05FB-457E-BFB3-234BE1D6B606}" destId="{03EA8EBD-ED88-47F2-ACEC-8805C87DF540}" srcOrd="0" destOrd="0" presId="urn:microsoft.com/office/officeart/2005/8/layout/vProcess5"/>
    <dgm:cxn modelId="{30B0F547-054C-4CBB-9991-E1BBEAADE758}" type="presParOf" srcId="{C79F02C4-05FB-457E-BFB3-234BE1D6B606}" destId="{9EE422F7-F04C-4BBA-BDBB-48F951680A44}" srcOrd="1" destOrd="0" presId="urn:microsoft.com/office/officeart/2005/8/layout/vProcess5"/>
    <dgm:cxn modelId="{6564C687-A140-4DDB-8A8F-BD2B40C723B2}" type="presParOf" srcId="{C79F02C4-05FB-457E-BFB3-234BE1D6B606}" destId="{02D8E7B5-2CF4-4193-BF9C-3743170B2ABF}" srcOrd="2" destOrd="0" presId="urn:microsoft.com/office/officeart/2005/8/layout/vProcess5"/>
    <dgm:cxn modelId="{AF9C3718-8C68-470B-BCA2-A6298DF1A681}" type="presParOf" srcId="{C79F02C4-05FB-457E-BFB3-234BE1D6B606}" destId="{147A2867-5588-4939-8119-7AB72BFC74B5}" srcOrd="3" destOrd="0" presId="urn:microsoft.com/office/officeart/2005/8/layout/vProcess5"/>
    <dgm:cxn modelId="{63ADAF44-28D5-40A6-A707-41254BD2641D}" type="presParOf" srcId="{C79F02C4-05FB-457E-BFB3-234BE1D6B606}" destId="{EF85BB20-7D6E-4B22-A237-8F1C897A1EC9}" srcOrd="4" destOrd="0" presId="urn:microsoft.com/office/officeart/2005/8/layout/vProcess5"/>
    <dgm:cxn modelId="{C39970A7-D939-4109-BC60-8EDC86A99E10}" type="presParOf" srcId="{C79F02C4-05FB-457E-BFB3-234BE1D6B606}" destId="{A7984B0B-51F8-4D34-93A2-DF8D4D384182}" srcOrd="5" destOrd="0" presId="urn:microsoft.com/office/officeart/2005/8/layout/vProcess5"/>
    <dgm:cxn modelId="{B20B921F-B148-424F-A9E8-1BAC6838B00A}" type="presParOf" srcId="{C79F02C4-05FB-457E-BFB3-234BE1D6B606}" destId="{04EDEA57-492E-4B99-95EA-5E08FDEAFC8E}" srcOrd="6" destOrd="0" presId="urn:microsoft.com/office/officeart/2005/8/layout/vProcess5"/>
    <dgm:cxn modelId="{4A585A61-0C72-4BF9-A600-B9885D528AE4}" type="presParOf" srcId="{C79F02C4-05FB-457E-BFB3-234BE1D6B606}" destId="{AB1DB715-4864-45F3-A450-07989910F27B}" srcOrd="7" destOrd="0" presId="urn:microsoft.com/office/officeart/2005/8/layout/vProcess5"/>
    <dgm:cxn modelId="{DC1D9D2F-87C8-48DA-B7B2-F81C0D86E2BE}" type="presParOf" srcId="{C79F02C4-05FB-457E-BFB3-234BE1D6B606}" destId="{ED55B16E-114C-4513-AEE5-EC0A795A8F5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5F5B52-9E2B-4F97-AA0D-FBCEC8216B01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ACDDBD7-DA46-474F-8B95-398348993C04}">
      <dgm:prSet/>
      <dgm:spPr/>
      <dgm:t>
        <a:bodyPr/>
        <a:lstStyle/>
        <a:p>
          <a:r>
            <a:rPr lang="hr-HR"/>
            <a:t>SŠ KV B.2.2. Učenik prepoznaje i navodi veze jedinstva Crkve.</a:t>
          </a:r>
          <a:endParaRPr lang="en-US"/>
        </a:p>
      </dgm:t>
    </dgm:pt>
    <dgm:pt modelId="{45E7F00B-49E6-412D-8668-F409FD756CE5}" type="parTrans" cxnId="{6700322B-4EA9-457E-A8ED-0F972F833DC6}">
      <dgm:prSet/>
      <dgm:spPr/>
      <dgm:t>
        <a:bodyPr/>
        <a:lstStyle/>
        <a:p>
          <a:endParaRPr lang="en-US"/>
        </a:p>
      </dgm:t>
    </dgm:pt>
    <dgm:pt modelId="{423B4F03-6827-4462-926C-1DCD7B2685BC}" type="sibTrans" cxnId="{6700322B-4EA9-457E-A8ED-0F972F833DC6}">
      <dgm:prSet/>
      <dgm:spPr/>
      <dgm:t>
        <a:bodyPr/>
        <a:lstStyle/>
        <a:p>
          <a:endParaRPr lang="en-US"/>
        </a:p>
      </dgm:t>
    </dgm:pt>
    <dgm:pt modelId="{8A8BC12E-843E-41BC-9917-6BCD66549905}">
      <dgm:prSet/>
      <dgm:spPr/>
      <dgm:t>
        <a:bodyPr/>
        <a:lstStyle/>
        <a:p>
          <a:r>
            <a:rPr lang="hr-HR"/>
            <a:t>SŠ KV B.2.2. Učenik objašnjava pojam, nastanak, važnost i ciljeve ekumenizma.</a:t>
          </a:r>
          <a:endParaRPr lang="en-US"/>
        </a:p>
      </dgm:t>
    </dgm:pt>
    <dgm:pt modelId="{CA1D388B-C781-49FC-BA02-8A507380C21F}" type="parTrans" cxnId="{9362A501-0E93-4776-B6DE-E9906607A763}">
      <dgm:prSet/>
      <dgm:spPr/>
      <dgm:t>
        <a:bodyPr/>
        <a:lstStyle/>
        <a:p>
          <a:endParaRPr lang="en-US"/>
        </a:p>
      </dgm:t>
    </dgm:pt>
    <dgm:pt modelId="{364E0A67-EED6-4889-B4A2-64F7B27811B9}" type="sibTrans" cxnId="{9362A501-0E93-4776-B6DE-E9906607A763}">
      <dgm:prSet/>
      <dgm:spPr/>
      <dgm:t>
        <a:bodyPr/>
        <a:lstStyle/>
        <a:p>
          <a:endParaRPr lang="en-US"/>
        </a:p>
      </dgm:t>
    </dgm:pt>
    <dgm:pt modelId="{4E29A69E-6805-46BE-A022-3A9D973E5B91}">
      <dgm:prSet/>
      <dgm:spPr/>
      <dgm:t>
        <a:bodyPr/>
        <a:lstStyle/>
        <a:p>
          <a:r>
            <a:rPr lang="hr-HR"/>
            <a:t>SŠ KV B.2.2. Učenik prosuđuje važnost molitve za jedinstvo svih kršćana.</a:t>
          </a:r>
          <a:endParaRPr lang="en-US"/>
        </a:p>
      </dgm:t>
    </dgm:pt>
    <dgm:pt modelId="{05EE1508-8781-4353-9368-0BC73EA77ADA}" type="parTrans" cxnId="{61FDEA26-5DDA-4530-B8C4-25BBC48C6896}">
      <dgm:prSet/>
      <dgm:spPr/>
      <dgm:t>
        <a:bodyPr/>
        <a:lstStyle/>
        <a:p>
          <a:endParaRPr lang="en-US"/>
        </a:p>
      </dgm:t>
    </dgm:pt>
    <dgm:pt modelId="{ED7C306C-5419-4227-9E25-11BAEF2E516B}" type="sibTrans" cxnId="{61FDEA26-5DDA-4530-B8C4-25BBC48C6896}">
      <dgm:prSet/>
      <dgm:spPr/>
      <dgm:t>
        <a:bodyPr/>
        <a:lstStyle/>
        <a:p>
          <a:endParaRPr lang="en-US"/>
        </a:p>
      </dgm:t>
    </dgm:pt>
    <dgm:pt modelId="{13C23286-E8A3-4AD1-A11F-825AFA7D4FE5}" type="pres">
      <dgm:prSet presAssocID="{895F5B52-9E2B-4F97-AA0D-FBCEC8216B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AE2941F-6388-494B-8524-500F070A2D9A}" type="pres">
      <dgm:prSet presAssocID="{8ACDDBD7-DA46-474F-8B95-398348993C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F96EF3-72A3-438E-8B0D-D6C078374450}" type="pres">
      <dgm:prSet presAssocID="{423B4F03-6827-4462-926C-1DCD7B2685BC}" presName="spacer" presStyleCnt="0"/>
      <dgm:spPr/>
    </dgm:pt>
    <dgm:pt modelId="{1B0E8C3D-2AC9-4508-AB3E-482100C110D3}" type="pres">
      <dgm:prSet presAssocID="{8A8BC12E-843E-41BC-9917-6BCD665499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B0BCC3A-CCEF-4177-8CB6-95E122569E19}" type="pres">
      <dgm:prSet presAssocID="{364E0A67-EED6-4889-B4A2-64F7B27811B9}" presName="spacer" presStyleCnt="0"/>
      <dgm:spPr/>
    </dgm:pt>
    <dgm:pt modelId="{F86E5D19-DB5E-4853-9355-B49C513ACA59}" type="pres">
      <dgm:prSet presAssocID="{4E29A69E-6805-46BE-A022-3A9D973E5B9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EA7AC51-3524-4356-9BBE-96BD2C3FCEA4}" type="presOf" srcId="{8ACDDBD7-DA46-474F-8B95-398348993C04}" destId="{2AE2941F-6388-494B-8524-500F070A2D9A}" srcOrd="0" destOrd="0" presId="urn:microsoft.com/office/officeart/2005/8/layout/vList2"/>
    <dgm:cxn modelId="{2ACB2E22-503F-446F-A1D6-5401E7FA1490}" type="presOf" srcId="{895F5B52-9E2B-4F97-AA0D-FBCEC8216B01}" destId="{13C23286-E8A3-4AD1-A11F-825AFA7D4FE5}" srcOrd="0" destOrd="0" presId="urn:microsoft.com/office/officeart/2005/8/layout/vList2"/>
    <dgm:cxn modelId="{6C635E87-5416-4CE2-B43C-61B7AA54F09C}" type="presOf" srcId="{4E29A69E-6805-46BE-A022-3A9D973E5B91}" destId="{F86E5D19-DB5E-4853-9355-B49C513ACA59}" srcOrd="0" destOrd="0" presId="urn:microsoft.com/office/officeart/2005/8/layout/vList2"/>
    <dgm:cxn modelId="{9362A501-0E93-4776-B6DE-E9906607A763}" srcId="{895F5B52-9E2B-4F97-AA0D-FBCEC8216B01}" destId="{8A8BC12E-843E-41BC-9917-6BCD66549905}" srcOrd="1" destOrd="0" parTransId="{CA1D388B-C781-49FC-BA02-8A507380C21F}" sibTransId="{364E0A67-EED6-4889-B4A2-64F7B27811B9}"/>
    <dgm:cxn modelId="{431E876C-0321-470E-B4F4-FC68EDA320F4}" type="presOf" srcId="{8A8BC12E-843E-41BC-9917-6BCD66549905}" destId="{1B0E8C3D-2AC9-4508-AB3E-482100C110D3}" srcOrd="0" destOrd="0" presId="urn:microsoft.com/office/officeart/2005/8/layout/vList2"/>
    <dgm:cxn modelId="{6700322B-4EA9-457E-A8ED-0F972F833DC6}" srcId="{895F5B52-9E2B-4F97-AA0D-FBCEC8216B01}" destId="{8ACDDBD7-DA46-474F-8B95-398348993C04}" srcOrd="0" destOrd="0" parTransId="{45E7F00B-49E6-412D-8668-F409FD756CE5}" sibTransId="{423B4F03-6827-4462-926C-1DCD7B2685BC}"/>
    <dgm:cxn modelId="{61FDEA26-5DDA-4530-B8C4-25BBC48C6896}" srcId="{895F5B52-9E2B-4F97-AA0D-FBCEC8216B01}" destId="{4E29A69E-6805-46BE-A022-3A9D973E5B91}" srcOrd="2" destOrd="0" parTransId="{05EE1508-8781-4353-9368-0BC73EA77ADA}" sibTransId="{ED7C306C-5419-4227-9E25-11BAEF2E516B}"/>
    <dgm:cxn modelId="{13E84334-905B-490D-A475-A3820B928CB4}" type="presParOf" srcId="{13C23286-E8A3-4AD1-A11F-825AFA7D4FE5}" destId="{2AE2941F-6388-494B-8524-500F070A2D9A}" srcOrd="0" destOrd="0" presId="urn:microsoft.com/office/officeart/2005/8/layout/vList2"/>
    <dgm:cxn modelId="{F7FD83EA-9F47-4469-A081-1ECB33EB9630}" type="presParOf" srcId="{13C23286-E8A3-4AD1-A11F-825AFA7D4FE5}" destId="{36F96EF3-72A3-438E-8B0D-D6C078374450}" srcOrd="1" destOrd="0" presId="urn:microsoft.com/office/officeart/2005/8/layout/vList2"/>
    <dgm:cxn modelId="{666C4760-B635-4F52-A698-DB8F713AEADA}" type="presParOf" srcId="{13C23286-E8A3-4AD1-A11F-825AFA7D4FE5}" destId="{1B0E8C3D-2AC9-4508-AB3E-482100C110D3}" srcOrd="2" destOrd="0" presId="urn:microsoft.com/office/officeart/2005/8/layout/vList2"/>
    <dgm:cxn modelId="{F570C82C-0A80-4C03-BA54-BE679D058106}" type="presParOf" srcId="{13C23286-E8A3-4AD1-A11F-825AFA7D4FE5}" destId="{EB0BCC3A-CCEF-4177-8CB6-95E122569E19}" srcOrd="3" destOrd="0" presId="urn:microsoft.com/office/officeart/2005/8/layout/vList2"/>
    <dgm:cxn modelId="{3C2D549B-4D55-48CD-9C06-D51AECEAE300}" type="presParOf" srcId="{13C23286-E8A3-4AD1-A11F-825AFA7D4FE5}" destId="{F86E5D19-DB5E-4853-9355-B49C513ACA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422F7-F04C-4BBA-BDBB-48F951680A44}">
      <dsp:nvSpPr>
        <dsp:cNvPr id="0" name=""/>
        <dsp:cNvSpPr/>
      </dsp:nvSpPr>
      <dsp:spPr>
        <a:xfrm>
          <a:off x="0" y="0"/>
          <a:ext cx="8800623" cy="9917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Što su najveće sablazni u povijesti Crkve?</a:t>
          </a:r>
          <a:endParaRPr lang="en-US" sz="2700" kern="1200"/>
        </a:p>
      </dsp:txBody>
      <dsp:txXfrm>
        <a:off x="29047" y="29047"/>
        <a:ext cx="7730452" cy="933652"/>
      </dsp:txXfrm>
    </dsp:sp>
    <dsp:sp modelId="{02D8E7B5-2CF4-4193-BF9C-3743170B2ABF}">
      <dsp:nvSpPr>
        <dsp:cNvPr id="0" name=""/>
        <dsp:cNvSpPr/>
      </dsp:nvSpPr>
      <dsp:spPr>
        <a:xfrm>
          <a:off x="776525" y="1157037"/>
          <a:ext cx="8800623" cy="9917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/>
            <a:t>Koje posljedice tih sablazni?</a:t>
          </a:r>
          <a:endParaRPr lang="en-US" sz="2700" kern="1200" dirty="0"/>
        </a:p>
      </dsp:txBody>
      <dsp:txXfrm>
        <a:off x="805572" y="1186084"/>
        <a:ext cx="7321369" cy="933652"/>
      </dsp:txXfrm>
    </dsp:sp>
    <dsp:sp modelId="{147A2867-5588-4939-8119-7AB72BFC74B5}">
      <dsp:nvSpPr>
        <dsp:cNvPr id="0" name=""/>
        <dsp:cNvSpPr/>
      </dsp:nvSpPr>
      <dsp:spPr>
        <a:xfrm>
          <a:off x="1553051" y="2314074"/>
          <a:ext cx="8800623" cy="991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Kako prevladati nastale probleme i zaliječiti rane?</a:t>
          </a:r>
          <a:endParaRPr lang="en-US" sz="2700" kern="1200"/>
        </a:p>
      </dsp:txBody>
      <dsp:txXfrm>
        <a:off x="1582098" y="2343121"/>
        <a:ext cx="7321369" cy="933652"/>
      </dsp:txXfrm>
    </dsp:sp>
    <dsp:sp modelId="{EF85BB20-7D6E-4B22-A237-8F1C897A1EC9}">
      <dsp:nvSpPr>
        <dsp:cNvPr id="0" name=""/>
        <dsp:cNvSpPr/>
      </dsp:nvSpPr>
      <dsp:spPr>
        <a:xfrm>
          <a:off x="8155988" y="752074"/>
          <a:ext cx="644634" cy="6446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8301031" y="752074"/>
        <a:ext cx="354548" cy="485087"/>
      </dsp:txXfrm>
    </dsp:sp>
    <dsp:sp modelId="{A7984B0B-51F8-4D34-93A2-DF8D4D384182}">
      <dsp:nvSpPr>
        <dsp:cNvPr id="0" name=""/>
        <dsp:cNvSpPr/>
      </dsp:nvSpPr>
      <dsp:spPr>
        <a:xfrm>
          <a:off x="8932514" y="1902499"/>
          <a:ext cx="644634" cy="64463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9077557" y="1902499"/>
        <a:ext cx="354548" cy="485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2941F-6388-494B-8524-500F070A2D9A}">
      <dsp:nvSpPr>
        <dsp:cNvPr id="0" name=""/>
        <dsp:cNvSpPr/>
      </dsp:nvSpPr>
      <dsp:spPr>
        <a:xfrm>
          <a:off x="0" y="37854"/>
          <a:ext cx="5924550" cy="1465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SŠ KV B.2.2. Učenik prepoznaje i navodi veze jedinstva Crkve.</a:t>
          </a:r>
          <a:endParaRPr lang="en-US" sz="2700" kern="1200"/>
        </a:p>
      </dsp:txBody>
      <dsp:txXfrm>
        <a:off x="71563" y="109417"/>
        <a:ext cx="5781424" cy="1322847"/>
      </dsp:txXfrm>
    </dsp:sp>
    <dsp:sp modelId="{1B0E8C3D-2AC9-4508-AB3E-482100C110D3}">
      <dsp:nvSpPr>
        <dsp:cNvPr id="0" name=""/>
        <dsp:cNvSpPr/>
      </dsp:nvSpPr>
      <dsp:spPr>
        <a:xfrm>
          <a:off x="0" y="1581588"/>
          <a:ext cx="5924550" cy="146597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SŠ KV B.2.2. Učenik objašnjava pojam, nastanak, važnost i ciljeve ekumenizma.</a:t>
          </a:r>
          <a:endParaRPr lang="en-US" sz="2700" kern="1200"/>
        </a:p>
      </dsp:txBody>
      <dsp:txXfrm>
        <a:off x="71563" y="1653151"/>
        <a:ext cx="5781424" cy="1322847"/>
      </dsp:txXfrm>
    </dsp:sp>
    <dsp:sp modelId="{F86E5D19-DB5E-4853-9355-B49C513ACA59}">
      <dsp:nvSpPr>
        <dsp:cNvPr id="0" name=""/>
        <dsp:cNvSpPr/>
      </dsp:nvSpPr>
      <dsp:spPr>
        <a:xfrm>
          <a:off x="0" y="3125321"/>
          <a:ext cx="5924550" cy="146597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SŠ KV B.2.2. Učenik prosuđuje važnost molitve za jedinstvo svih kršćana.</a:t>
          </a:r>
          <a:endParaRPr lang="en-US" sz="2700" kern="1200"/>
        </a:p>
      </dsp:txBody>
      <dsp:txXfrm>
        <a:off x="71563" y="3196884"/>
        <a:ext cx="5781424" cy="1322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33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5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83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75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421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83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1025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7451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24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792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8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29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16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8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1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952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650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9446B-C3CB-4CFD-90C8-0C8810F545C0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C22B-217D-4C1F-B014-44406027A4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8837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QVw6EFUBG8&amp;t=5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PoMDRqJ2u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8C2F5B-2C4A-4ACD-BE1B-751FB61AD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EKUMENIZAM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015E8F-48A4-45D5-9490-267697D61E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SŠ KV B.2.2.</a:t>
            </a:r>
          </a:p>
          <a:p>
            <a:endParaRPr lang="hr-HR" dirty="0"/>
          </a:p>
          <a:p>
            <a:r>
              <a:rPr lang="hr-HR" sz="1200" dirty="0"/>
              <a:t>Autor: Ivana Sučija</a:t>
            </a:r>
          </a:p>
        </p:txBody>
      </p:sp>
    </p:spTree>
    <p:extLst>
      <p:ext uri="{BB962C8B-B14F-4D97-AF65-F5344CB8AC3E}">
        <p14:creationId xmlns:p14="http://schemas.microsoft.com/office/powerpoint/2010/main" val="313072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68483-51D9-49A4-A313-3297EF69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OTVARAMO TEMU S VIDEO PRILOGOM S PRVIH EKUMENSKIH IGARA U POVIJESTI CRKVE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F67C6D-A5BA-48B6-8997-A75CD865D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https://www.youtube.com/watch?v=BQVw6EFUBG8&amp;t=5s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567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28CC57-DC1B-4FF0-9777-D7BD1E38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>
            <a:normAutofit/>
          </a:bodyPr>
          <a:lstStyle/>
          <a:p>
            <a:r>
              <a:rPr lang="hr-HR" sz="3400" dirty="0"/>
              <a:t>Pitanja za zagrijavanje: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A2AC96-1E47-421C-A03F-F98E354EB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95500"/>
            <a:ext cx="12192000" cy="4762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id="{F28C396D-8CE0-4649-A06A-3E1FF84B9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139612"/>
              </p:ext>
            </p:extLst>
          </p:nvPr>
        </p:nvGraphicFramePr>
        <p:xfrm>
          <a:off x="914400" y="2417233"/>
          <a:ext cx="10353675" cy="3305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409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7544D7-893E-4153-B7F6-8402E5DC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609600"/>
            <a:ext cx="3643150" cy="5603310"/>
          </a:xfrm>
        </p:spPr>
        <p:txBody>
          <a:bodyPr>
            <a:normAutofit/>
          </a:bodyPr>
          <a:lstStyle/>
          <a:p>
            <a:r>
              <a:rPr lang="hr-HR" sz="3400"/>
              <a:t>Ishodi teme - ekumenizam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96427A4F-7F69-4C04-AAC3-93687854A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647433"/>
              </p:ext>
            </p:extLst>
          </p:nvPr>
        </p:nvGraphicFramePr>
        <p:xfrm>
          <a:off x="5127625" y="1114425"/>
          <a:ext cx="5924550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36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40A32A-8626-4137-9F04-23C1C53C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VEZE JEDINSTVA CRKVE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00E9BC-CAF0-4113-8818-7C349B02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41714"/>
            <a:ext cx="10353762" cy="40494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>
                <a:solidFill>
                  <a:schemeClr val="tx2">
                    <a:lumMod val="75000"/>
                  </a:schemeClr>
                </a:solidFill>
              </a:rPr>
              <a:t>NEVIDLJIVA VEZA JEDINSTVA:</a:t>
            </a:r>
          </a:p>
          <a:p>
            <a:r>
              <a:rPr lang="hr-HR" sz="2400" dirty="0"/>
              <a:t> vjera u… ?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VIDLJIVE VEZE JEDINSTVA: </a:t>
            </a:r>
          </a:p>
          <a:p>
            <a:r>
              <a:rPr lang="hr-HR" sz="2400" dirty="0"/>
              <a:t>Ispovijedanje i prenošenje cjelovite i neiskrivljene… ?</a:t>
            </a:r>
          </a:p>
          <a:p>
            <a:r>
              <a:rPr lang="hr-HR" sz="2400" dirty="0"/>
              <a:t>Vlast koju je Krist dao apostolima s Petrom na čelu, a koje se prenosi na sve kasnije biskupe i papu – apostolsko…?</a:t>
            </a:r>
          </a:p>
          <a:p>
            <a:r>
              <a:rPr lang="hr-HR" sz="2400" dirty="0"/>
              <a:t>Ustanovio ih je Krist i po njima Duh Sveti posvećuje vjernike - …?</a:t>
            </a:r>
          </a:p>
        </p:txBody>
      </p:sp>
    </p:spTree>
    <p:extLst>
      <p:ext uri="{BB962C8B-B14F-4D97-AF65-F5344CB8AC3E}">
        <p14:creationId xmlns:p14="http://schemas.microsoft.com/office/powerpoint/2010/main" val="306974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D1BB3F-A515-4FFD-AAD7-340A6D8D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IstražITE</a:t>
            </a:r>
            <a:r>
              <a:rPr lang="hr-HR" dirty="0"/>
              <a:t> U PAROVIMA I IZRADITE UMNE MAPE O EKUMENSKOM POKRETU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29ECE9-2990-4623-A4B7-6A3BD623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Pojam, nastanak, važnost i ciljeve ekumenizma – udžbenik „Dođi i vidi 2” str. 105.-106., </a:t>
            </a:r>
            <a:r>
              <a:rPr lang="hr-HR" sz="2800" dirty="0" err="1"/>
              <a:t>Unitatis</a:t>
            </a:r>
            <a:r>
              <a:rPr lang="hr-HR" sz="2800" dirty="0"/>
              <a:t> </a:t>
            </a:r>
            <a:r>
              <a:rPr lang="hr-HR" sz="2800" dirty="0" err="1"/>
              <a:t>redintegratio</a:t>
            </a:r>
            <a:r>
              <a:rPr lang="hr-HR" sz="2800" dirty="0"/>
              <a:t> – dekret o ekumenizmu (1. i 2. poglavlje)</a:t>
            </a:r>
          </a:p>
          <a:p>
            <a:r>
              <a:rPr lang="hr-HR" sz="2800" dirty="0"/>
              <a:t>Pomaci u ekumenskom dijalogu – </a:t>
            </a:r>
            <a:r>
              <a:rPr lang="hr-HR" sz="2800" dirty="0" err="1"/>
              <a:t>udžb</a:t>
            </a:r>
            <a:r>
              <a:rPr lang="hr-HR" sz="2800" dirty="0"/>
              <a:t>. 105.-106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2558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19CBDB-C1B6-4AE1-9FF9-00AFFD67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PROSUDI KOLIKO JE VAŽNO MOLITI ZA JEDINSTVO SVIH KRŠĆANA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B45259-B25F-48B6-8145-B69598865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AKO SMATRAŠ DA POSTOJE PUNO VAŽNJE NAKANE ZA KOJE TREBA MOLITI, </a:t>
            </a:r>
            <a:r>
              <a:rPr lang="hr-HR" sz="2400" dirty="0">
                <a:solidFill>
                  <a:schemeClr val="tx2">
                    <a:lumMod val="75000"/>
                  </a:schemeClr>
                </a:solidFill>
              </a:rPr>
              <a:t>OSTANI SJEDITI NA SVOM MJESTU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AKO SMATRAŠ DA JE MOLITVA ZA JEDINSTVO KRŠĆANA IZUZETNO VAŽNA, </a:t>
            </a:r>
            <a:r>
              <a:rPr lang="hr-HR" sz="2400" dirty="0">
                <a:solidFill>
                  <a:srgbClr val="FF0000"/>
                </a:solidFill>
              </a:rPr>
              <a:t>USTANI</a:t>
            </a:r>
            <a:r>
              <a:rPr lang="hr-HR" dirty="0">
                <a:solidFill>
                  <a:srgbClr val="FF0000"/>
                </a:solidFill>
              </a:rPr>
              <a:t> 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216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CDF9A-BECE-4A53-B72E-C5ACAFB0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ISUSOVA MOLITVA ZA JEDINSTVO – </a:t>
            </a:r>
            <a:br>
              <a:rPr lang="hr-HR" dirty="0"/>
            </a:br>
            <a:r>
              <a:rPr lang="hr-HR" dirty="0"/>
              <a:t>IVAN 17, 20-26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ABEA0E-BF9C-4687-B4BC-08F8B893E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hlinkClick r:id="rId2"/>
            </a:endParaRPr>
          </a:p>
          <a:p>
            <a:endParaRPr lang="hr-HR" dirty="0">
              <a:hlinkClick r:id="rId2"/>
            </a:endParaRPr>
          </a:p>
          <a:p>
            <a:r>
              <a:rPr lang="hr-HR" dirty="0">
                <a:hlinkClick r:id="rId2"/>
              </a:rPr>
              <a:t>https://www.youtube.com/watch?v=EPoMDRqJ2uc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7912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257</Words>
  <Application>Microsoft Office PowerPoint</Application>
  <PresentationFormat>Široki zaslon</PresentationFormat>
  <Paragraphs>32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EKUMENIZAM</vt:lpstr>
      <vt:lpstr>OTVARAMO TEMU S VIDEO PRILOGOM S PRVIH EKUMENSKIH IGARA U POVIJESTI CRKVE</vt:lpstr>
      <vt:lpstr>Pitanja za zagrijavanje:</vt:lpstr>
      <vt:lpstr>Ishodi teme - ekumenizam</vt:lpstr>
      <vt:lpstr>VEZE JEDINSTVA CRKVE</vt:lpstr>
      <vt:lpstr>IstražITE U PAROVIMA I IZRADITE UMNE MAPE O EKUMENSKOM POKRETU</vt:lpstr>
      <vt:lpstr>PROSUDI KOLIKO JE VAŽNO MOLITI ZA JEDINSTVO SVIH KRŠĆANA</vt:lpstr>
      <vt:lpstr>ISUSOVA MOLITVA ZA JEDINSTVO –  IVAN 17, 20-26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EKUMENIZAM</dc:title>
  <dc:creator>Ivana Sučija</dc:creator>
  <cp:lastModifiedBy>Hewlett-Packard Company</cp:lastModifiedBy>
  <cp:revision>9</cp:revision>
  <dcterms:created xsi:type="dcterms:W3CDTF">2019-10-21T20:35:27Z</dcterms:created>
  <dcterms:modified xsi:type="dcterms:W3CDTF">2020-03-30T10:54:49Z</dcterms:modified>
</cp:coreProperties>
</file>