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0" r:id="rId5"/>
    <p:sldId id="258" r:id="rId6"/>
    <p:sldId id="264" r:id="rId7"/>
    <p:sldId id="262" r:id="rId8"/>
    <p:sldId id="265" r:id="rId9"/>
    <p:sldId id="266" r:id="rId10"/>
    <p:sldId id="267" r:id="rId11"/>
    <p:sldId id="268" r:id="rId12"/>
    <p:sldId id="269" r:id="rId13"/>
    <p:sldId id="263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Svijetli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001760-B575-4D08-8864-A5F008E8F277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2CD86E5-3DE6-4368-AAC5-A72598C0CFCD}">
      <dgm:prSet/>
      <dgm:spPr/>
      <dgm:t>
        <a:bodyPr/>
        <a:lstStyle/>
        <a:p>
          <a:r>
            <a:rPr lang="hr-HR" b="1"/>
            <a:t>BETLEHEM</a:t>
          </a:r>
          <a:endParaRPr lang="en-US"/>
        </a:p>
      </dgm:t>
    </dgm:pt>
    <dgm:pt modelId="{C46AD190-D42E-4E0A-AB34-475CB6D6BF36}" type="parTrans" cxnId="{D8E2D563-E2B1-43F3-90D9-77EB25B30744}">
      <dgm:prSet/>
      <dgm:spPr/>
      <dgm:t>
        <a:bodyPr/>
        <a:lstStyle/>
        <a:p>
          <a:endParaRPr lang="en-US"/>
        </a:p>
      </dgm:t>
    </dgm:pt>
    <dgm:pt modelId="{AEB50F1B-BF99-43C5-89BB-E65A28E5077F}" type="sibTrans" cxnId="{D8E2D563-E2B1-43F3-90D9-77EB25B30744}">
      <dgm:prSet/>
      <dgm:spPr/>
      <dgm:t>
        <a:bodyPr/>
        <a:lstStyle/>
        <a:p>
          <a:endParaRPr lang="en-US"/>
        </a:p>
      </dgm:t>
    </dgm:pt>
    <dgm:pt modelId="{228C8457-CADB-488B-B4B5-FB86F85274EB}">
      <dgm:prSet/>
      <dgm:spPr/>
      <dgm:t>
        <a:bodyPr/>
        <a:lstStyle/>
        <a:p>
          <a:r>
            <a:rPr lang="hr-HR" b="1"/>
            <a:t>NAZARET</a:t>
          </a:r>
          <a:endParaRPr lang="en-US"/>
        </a:p>
      </dgm:t>
    </dgm:pt>
    <dgm:pt modelId="{2DA6D803-D5A1-47DA-8BB2-A0E4D93A04F4}" type="parTrans" cxnId="{0940538F-1D61-4C8D-A555-E053628CCE0D}">
      <dgm:prSet/>
      <dgm:spPr/>
      <dgm:t>
        <a:bodyPr/>
        <a:lstStyle/>
        <a:p>
          <a:endParaRPr lang="en-US"/>
        </a:p>
      </dgm:t>
    </dgm:pt>
    <dgm:pt modelId="{C16A7B71-A860-4952-B9D8-2711F0C3502A}" type="sibTrans" cxnId="{0940538F-1D61-4C8D-A555-E053628CCE0D}">
      <dgm:prSet/>
      <dgm:spPr/>
      <dgm:t>
        <a:bodyPr/>
        <a:lstStyle/>
        <a:p>
          <a:endParaRPr lang="en-US"/>
        </a:p>
      </dgm:t>
    </dgm:pt>
    <dgm:pt modelId="{3985D31C-5084-409A-BA4D-590643D2A96B}">
      <dgm:prSet/>
      <dgm:spPr/>
      <dgm:t>
        <a:bodyPr/>
        <a:lstStyle/>
        <a:p>
          <a:r>
            <a:rPr lang="hr-HR" b="1"/>
            <a:t>JERUZALEM</a:t>
          </a:r>
          <a:endParaRPr lang="en-US"/>
        </a:p>
      </dgm:t>
    </dgm:pt>
    <dgm:pt modelId="{CB537D6A-6047-4046-894D-AA4D42D503D2}" type="parTrans" cxnId="{D00C4679-7D7E-4462-9283-F0DB14BD0972}">
      <dgm:prSet/>
      <dgm:spPr/>
      <dgm:t>
        <a:bodyPr/>
        <a:lstStyle/>
        <a:p>
          <a:endParaRPr lang="en-US"/>
        </a:p>
      </dgm:t>
    </dgm:pt>
    <dgm:pt modelId="{CAF89C54-E0A5-434A-8396-8C359CDF42A5}" type="sibTrans" cxnId="{D00C4679-7D7E-4462-9283-F0DB14BD0972}">
      <dgm:prSet/>
      <dgm:spPr/>
      <dgm:t>
        <a:bodyPr/>
        <a:lstStyle/>
        <a:p>
          <a:endParaRPr lang="en-US"/>
        </a:p>
      </dgm:t>
    </dgm:pt>
    <dgm:pt modelId="{6D375398-3625-4546-80CC-059D11F257A4}" type="pres">
      <dgm:prSet presAssocID="{DD001760-B575-4D08-8864-A5F008E8F27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014076C6-B944-4327-B8DB-D874E46C4434}" type="pres">
      <dgm:prSet presAssocID="{B2CD86E5-3DE6-4368-AAC5-A72598C0CFCD}" presName="root" presStyleCnt="0"/>
      <dgm:spPr/>
    </dgm:pt>
    <dgm:pt modelId="{22FF1D03-5474-4FCD-B622-BBB5A322D85B}" type="pres">
      <dgm:prSet presAssocID="{B2CD86E5-3DE6-4368-AAC5-A72598C0CFCD}" presName="rootComposite" presStyleCnt="0"/>
      <dgm:spPr/>
    </dgm:pt>
    <dgm:pt modelId="{A9A866CE-567F-438D-94DB-7BC993F66CC2}" type="pres">
      <dgm:prSet presAssocID="{B2CD86E5-3DE6-4368-AAC5-A72598C0CFCD}" presName="rootText" presStyleLbl="node1" presStyleIdx="0" presStyleCnt="3"/>
      <dgm:spPr/>
      <dgm:t>
        <a:bodyPr/>
        <a:lstStyle/>
        <a:p>
          <a:endParaRPr lang="hr-HR"/>
        </a:p>
      </dgm:t>
    </dgm:pt>
    <dgm:pt modelId="{5FCE53C0-D8A8-40BE-853A-24931D1C1DCE}" type="pres">
      <dgm:prSet presAssocID="{B2CD86E5-3DE6-4368-AAC5-A72598C0CFCD}" presName="rootConnector" presStyleLbl="node1" presStyleIdx="0" presStyleCnt="3"/>
      <dgm:spPr/>
      <dgm:t>
        <a:bodyPr/>
        <a:lstStyle/>
        <a:p>
          <a:endParaRPr lang="hr-HR"/>
        </a:p>
      </dgm:t>
    </dgm:pt>
    <dgm:pt modelId="{E3C6CA74-C123-493C-81B9-1A193A09947D}" type="pres">
      <dgm:prSet presAssocID="{B2CD86E5-3DE6-4368-AAC5-A72598C0CFCD}" presName="childShape" presStyleCnt="0"/>
      <dgm:spPr/>
    </dgm:pt>
    <dgm:pt modelId="{7889F289-AAA8-4807-933A-A539E8C7BCB5}" type="pres">
      <dgm:prSet presAssocID="{228C8457-CADB-488B-B4B5-FB86F85274EB}" presName="root" presStyleCnt="0"/>
      <dgm:spPr/>
    </dgm:pt>
    <dgm:pt modelId="{EA7FE956-7A6C-4AAD-8BE9-0463BAD8A250}" type="pres">
      <dgm:prSet presAssocID="{228C8457-CADB-488B-B4B5-FB86F85274EB}" presName="rootComposite" presStyleCnt="0"/>
      <dgm:spPr/>
    </dgm:pt>
    <dgm:pt modelId="{44239EE2-734A-4A8B-B8A7-AB033795D527}" type="pres">
      <dgm:prSet presAssocID="{228C8457-CADB-488B-B4B5-FB86F85274EB}" presName="rootText" presStyleLbl="node1" presStyleIdx="1" presStyleCnt="3"/>
      <dgm:spPr/>
      <dgm:t>
        <a:bodyPr/>
        <a:lstStyle/>
        <a:p>
          <a:endParaRPr lang="hr-HR"/>
        </a:p>
      </dgm:t>
    </dgm:pt>
    <dgm:pt modelId="{F1353ED2-2CB0-4E54-B49B-D71929805941}" type="pres">
      <dgm:prSet presAssocID="{228C8457-CADB-488B-B4B5-FB86F85274EB}" presName="rootConnector" presStyleLbl="node1" presStyleIdx="1" presStyleCnt="3"/>
      <dgm:spPr/>
      <dgm:t>
        <a:bodyPr/>
        <a:lstStyle/>
        <a:p>
          <a:endParaRPr lang="hr-HR"/>
        </a:p>
      </dgm:t>
    </dgm:pt>
    <dgm:pt modelId="{8B7585B4-6601-42D2-A83D-C0F0A8DDC1CD}" type="pres">
      <dgm:prSet presAssocID="{228C8457-CADB-488B-B4B5-FB86F85274EB}" presName="childShape" presStyleCnt="0"/>
      <dgm:spPr/>
    </dgm:pt>
    <dgm:pt modelId="{3286D10E-129A-4C15-B79C-B32D0C409BCA}" type="pres">
      <dgm:prSet presAssocID="{3985D31C-5084-409A-BA4D-590643D2A96B}" presName="root" presStyleCnt="0"/>
      <dgm:spPr/>
    </dgm:pt>
    <dgm:pt modelId="{0340E4F0-EC37-4A1D-9A71-8A9BCA25E81A}" type="pres">
      <dgm:prSet presAssocID="{3985D31C-5084-409A-BA4D-590643D2A96B}" presName="rootComposite" presStyleCnt="0"/>
      <dgm:spPr/>
    </dgm:pt>
    <dgm:pt modelId="{B4828FA6-693E-48EC-93B7-671736AFEB0A}" type="pres">
      <dgm:prSet presAssocID="{3985D31C-5084-409A-BA4D-590643D2A96B}" presName="rootText" presStyleLbl="node1" presStyleIdx="2" presStyleCnt="3"/>
      <dgm:spPr/>
      <dgm:t>
        <a:bodyPr/>
        <a:lstStyle/>
        <a:p>
          <a:endParaRPr lang="hr-HR"/>
        </a:p>
      </dgm:t>
    </dgm:pt>
    <dgm:pt modelId="{B8460C67-D533-4AD0-8C71-65688FC4CEB2}" type="pres">
      <dgm:prSet presAssocID="{3985D31C-5084-409A-BA4D-590643D2A96B}" presName="rootConnector" presStyleLbl="node1" presStyleIdx="2" presStyleCnt="3"/>
      <dgm:spPr/>
      <dgm:t>
        <a:bodyPr/>
        <a:lstStyle/>
        <a:p>
          <a:endParaRPr lang="hr-HR"/>
        </a:p>
      </dgm:t>
    </dgm:pt>
    <dgm:pt modelId="{C95EFE90-BC43-4398-8ED9-BC2A2AB52930}" type="pres">
      <dgm:prSet presAssocID="{3985D31C-5084-409A-BA4D-590643D2A96B}" presName="childShape" presStyleCnt="0"/>
      <dgm:spPr/>
    </dgm:pt>
  </dgm:ptLst>
  <dgm:cxnLst>
    <dgm:cxn modelId="{D8E2D563-E2B1-43F3-90D9-77EB25B30744}" srcId="{DD001760-B575-4D08-8864-A5F008E8F277}" destId="{B2CD86E5-3DE6-4368-AAC5-A72598C0CFCD}" srcOrd="0" destOrd="0" parTransId="{C46AD190-D42E-4E0A-AB34-475CB6D6BF36}" sibTransId="{AEB50F1B-BF99-43C5-89BB-E65A28E5077F}"/>
    <dgm:cxn modelId="{47ACE205-2008-4006-90AC-EE58D8BF49B3}" type="presOf" srcId="{228C8457-CADB-488B-B4B5-FB86F85274EB}" destId="{44239EE2-734A-4A8B-B8A7-AB033795D527}" srcOrd="0" destOrd="0" presId="urn:microsoft.com/office/officeart/2005/8/layout/hierarchy3"/>
    <dgm:cxn modelId="{11E4B349-6E8C-4E8D-8AB9-0ED6A6640D99}" type="presOf" srcId="{B2CD86E5-3DE6-4368-AAC5-A72598C0CFCD}" destId="{5FCE53C0-D8A8-40BE-853A-24931D1C1DCE}" srcOrd="1" destOrd="0" presId="urn:microsoft.com/office/officeart/2005/8/layout/hierarchy3"/>
    <dgm:cxn modelId="{998E8BE1-3B41-4624-8190-4C7D442AEEB5}" type="presOf" srcId="{228C8457-CADB-488B-B4B5-FB86F85274EB}" destId="{F1353ED2-2CB0-4E54-B49B-D71929805941}" srcOrd="1" destOrd="0" presId="urn:microsoft.com/office/officeart/2005/8/layout/hierarchy3"/>
    <dgm:cxn modelId="{9098C717-2AA3-42EE-9225-E0630D8F506B}" type="presOf" srcId="{3985D31C-5084-409A-BA4D-590643D2A96B}" destId="{B4828FA6-693E-48EC-93B7-671736AFEB0A}" srcOrd="0" destOrd="0" presId="urn:microsoft.com/office/officeart/2005/8/layout/hierarchy3"/>
    <dgm:cxn modelId="{85E39912-313D-4BA0-A1E7-902E05DD4EDB}" type="presOf" srcId="{B2CD86E5-3DE6-4368-AAC5-A72598C0CFCD}" destId="{A9A866CE-567F-438D-94DB-7BC993F66CC2}" srcOrd="0" destOrd="0" presId="urn:microsoft.com/office/officeart/2005/8/layout/hierarchy3"/>
    <dgm:cxn modelId="{0940538F-1D61-4C8D-A555-E053628CCE0D}" srcId="{DD001760-B575-4D08-8864-A5F008E8F277}" destId="{228C8457-CADB-488B-B4B5-FB86F85274EB}" srcOrd="1" destOrd="0" parTransId="{2DA6D803-D5A1-47DA-8BB2-A0E4D93A04F4}" sibTransId="{C16A7B71-A860-4952-B9D8-2711F0C3502A}"/>
    <dgm:cxn modelId="{C814AA5B-CB8A-4589-BB2A-3679E2791F23}" type="presOf" srcId="{3985D31C-5084-409A-BA4D-590643D2A96B}" destId="{B8460C67-D533-4AD0-8C71-65688FC4CEB2}" srcOrd="1" destOrd="0" presId="urn:microsoft.com/office/officeart/2005/8/layout/hierarchy3"/>
    <dgm:cxn modelId="{B5A8B0DE-6B5D-434F-9099-842587108DE2}" type="presOf" srcId="{DD001760-B575-4D08-8864-A5F008E8F277}" destId="{6D375398-3625-4546-80CC-059D11F257A4}" srcOrd="0" destOrd="0" presId="urn:microsoft.com/office/officeart/2005/8/layout/hierarchy3"/>
    <dgm:cxn modelId="{D00C4679-7D7E-4462-9283-F0DB14BD0972}" srcId="{DD001760-B575-4D08-8864-A5F008E8F277}" destId="{3985D31C-5084-409A-BA4D-590643D2A96B}" srcOrd="2" destOrd="0" parTransId="{CB537D6A-6047-4046-894D-AA4D42D503D2}" sibTransId="{CAF89C54-E0A5-434A-8396-8C359CDF42A5}"/>
    <dgm:cxn modelId="{9581AD11-6A87-4293-AB56-B3322D37321D}" type="presParOf" srcId="{6D375398-3625-4546-80CC-059D11F257A4}" destId="{014076C6-B944-4327-B8DB-D874E46C4434}" srcOrd="0" destOrd="0" presId="urn:microsoft.com/office/officeart/2005/8/layout/hierarchy3"/>
    <dgm:cxn modelId="{154E2718-869F-4F4C-B7D6-D80E05DC85F1}" type="presParOf" srcId="{014076C6-B944-4327-B8DB-D874E46C4434}" destId="{22FF1D03-5474-4FCD-B622-BBB5A322D85B}" srcOrd="0" destOrd="0" presId="urn:microsoft.com/office/officeart/2005/8/layout/hierarchy3"/>
    <dgm:cxn modelId="{854F8C51-0F21-4473-8253-C4D12997F49E}" type="presParOf" srcId="{22FF1D03-5474-4FCD-B622-BBB5A322D85B}" destId="{A9A866CE-567F-438D-94DB-7BC993F66CC2}" srcOrd="0" destOrd="0" presId="urn:microsoft.com/office/officeart/2005/8/layout/hierarchy3"/>
    <dgm:cxn modelId="{F13D8CB5-F91F-4727-972D-8ABC43113892}" type="presParOf" srcId="{22FF1D03-5474-4FCD-B622-BBB5A322D85B}" destId="{5FCE53C0-D8A8-40BE-853A-24931D1C1DCE}" srcOrd="1" destOrd="0" presId="urn:microsoft.com/office/officeart/2005/8/layout/hierarchy3"/>
    <dgm:cxn modelId="{564EB6E0-42C5-4F8E-8524-C282253A480B}" type="presParOf" srcId="{014076C6-B944-4327-B8DB-D874E46C4434}" destId="{E3C6CA74-C123-493C-81B9-1A193A09947D}" srcOrd="1" destOrd="0" presId="urn:microsoft.com/office/officeart/2005/8/layout/hierarchy3"/>
    <dgm:cxn modelId="{5D2EF15E-8A4F-466A-9F53-15557F4C0A0E}" type="presParOf" srcId="{6D375398-3625-4546-80CC-059D11F257A4}" destId="{7889F289-AAA8-4807-933A-A539E8C7BCB5}" srcOrd="1" destOrd="0" presId="urn:microsoft.com/office/officeart/2005/8/layout/hierarchy3"/>
    <dgm:cxn modelId="{351A4FFE-0867-4E02-A865-4631B30CB948}" type="presParOf" srcId="{7889F289-AAA8-4807-933A-A539E8C7BCB5}" destId="{EA7FE956-7A6C-4AAD-8BE9-0463BAD8A250}" srcOrd="0" destOrd="0" presId="urn:microsoft.com/office/officeart/2005/8/layout/hierarchy3"/>
    <dgm:cxn modelId="{D71AEB6F-9F86-46FD-B569-28A1E656E24D}" type="presParOf" srcId="{EA7FE956-7A6C-4AAD-8BE9-0463BAD8A250}" destId="{44239EE2-734A-4A8B-B8A7-AB033795D527}" srcOrd="0" destOrd="0" presId="urn:microsoft.com/office/officeart/2005/8/layout/hierarchy3"/>
    <dgm:cxn modelId="{E0ED0B7B-28DC-490D-BDA7-F76BC41BD84C}" type="presParOf" srcId="{EA7FE956-7A6C-4AAD-8BE9-0463BAD8A250}" destId="{F1353ED2-2CB0-4E54-B49B-D71929805941}" srcOrd="1" destOrd="0" presId="urn:microsoft.com/office/officeart/2005/8/layout/hierarchy3"/>
    <dgm:cxn modelId="{C187893A-76E3-4FA1-9ADE-BB0D0465AF4F}" type="presParOf" srcId="{7889F289-AAA8-4807-933A-A539E8C7BCB5}" destId="{8B7585B4-6601-42D2-A83D-C0F0A8DDC1CD}" srcOrd="1" destOrd="0" presId="urn:microsoft.com/office/officeart/2005/8/layout/hierarchy3"/>
    <dgm:cxn modelId="{222744B3-CE63-455E-A478-29448506FD7F}" type="presParOf" srcId="{6D375398-3625-4546-80CC-059D11F257A4}" destId="{3286D10E-129A-4C15-B79C-B32D0C409BCA}" srcOrd="2" destOrd="0" presId="urn:microsoft.com/office/officeart/2005/8/layout/hierarchy3"/>
    <dgm:cxn modelId="{A1EEF0E2-12C8-4B52-8120-B2D9A51A85FF}" type="presParOf" srcId="{3286D10E-129A-4C15-B79C-B32D0C409BCA}" destId="{0340E4F0-EC37-4A1D-9A71-8A9BCA25E81A}" srcOrd="0" destOrd="0" presId="urn:microsoft.com/office/officeart/2005/8/layout/hierarchy3"/>
    <dgm:cxn modelId="{B93E6366-6180-46EA-A072-FA74A4A45BE9}" type="presParOf" srcId="{0340E4F0-EC37-4A1D-9A71-8A9BCA25E81A}" destId="{B4828FA6-693E-48EC-93B7-671736AFEB0A}" srcOrd="0" destOrd="0" presId="urn:microsoft.com/office/officeart/2005/8/layout/hierarchy3"/>
    <dgm:cxn modelId="{EC0F56E9-29B3-468A-8362-4E005A63D2EE}" type="presParOf" srcId="{0340E4F0-EC37-4A1D-9A71-8A9BCA25E81A}" destId="{B8460C67-D533-4AD0-8C71-65688FC4CEB2}" srcOrd="1" destOrd="0" presId="urn:microsoft.com/office/officeart/2005/8/layout/hierarchy3"/>
    <dgm:cxn modelId="{4124E148-7FB4-4964-93E4-4A5B4A0EAB37}" type="presParOf" srcId="{3286D10E-129A-4C15-B79C-B32D0C409BCA}" destId="{C95EFE90-BC43-4398-8ED9-BC2A2AB5293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40AB0D-A5ED-4F2B-BED6-27815704C31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BB9E8E1-2828-40AB-A907-E43C3D05FD1E}">
      <dgm:prSet/>
      <dgm:spPr/>
      <dgm:t>
        <a:bodyPr/>
        <a:lstStyle/>
        <a:p>
          <a:r>
            <a:rPr lang="hr-HR" dirty="0"/>
            <a:t>1. PAŽLJIVO POSLUŠATI ILI PROČITATI UPUTE NASTAVNIKA O ZADACIMA ZA RAD U GRUPI</a:t>
          </a:r>
          <a:endParaRPr lang="en-US" dirty="0"/>
        </a:p>
      </dgm:t>
    </dgm:pt>
    <dgm:pt modelId="{83D47082-1863-45AD-95C7-2ECD9F28FB12}" type="parTrans" cxnId="{00BAF3B7-9C87-457D-98F5-1E2C53EF57A9}">
      <dgm:prSet/>
      <dgm:spPr/>
      <dgm:t>
        <a:bodyPr/>
        <a:lstStyle/>
        <a:p>
          <a:endParaRPr lang="en-US"/>
        </a:p>
      </dgm:t>
    </dgm:pt>
    <dgm:pt modelId="{AD928BA7-883F-478E-850C-D14B71461368}" type="sibTrans" cxnId="{00BAF3B7-9C87-457D-98F5-1E2C53EF57A9}">
      <dgm:prSet/>
      <dgm:spPr/>
      <dgm:t>
        <a:bodyPr/>
        <a:lstStyle/>
        <a:p>
          <a:endParaRPr lang="en-US"/>
        </a:p>
      </dgm:t>
    </dgm:pt>
    <dgm:pt modelId="{74DDA362-32D8-4622-BE6D-46B17D50F4E4}">
      <dgm:prSet/>
      <dgm:spPr/>
      <dgm:t>
        <a:bodyPr/>
        <a:lstStyle/>
        <a:p>
          <a:r>
            <a:rPr lang="hr-HR"/>
            <a:t>2. FORMIRATI SKUPINE PAZEĆI DA SE NITKO U RAZREDU NE OSJEĆA IZOSTAVLJENIM</a:t>
          </a:r>
          <a:endParaRPr lang="en-US"/>
        </a:p>
      </dgm:t>
    </dgm:pt>
    <dgm:pt modelId="{BBAFD054-A2EA-4004-BFE1-663B4BD10C92}" type="parTrans" cxnId="{6738F1AD-76D8-41CD-9E28-1C5DEFFE51F0}">
      <dgm:prSet/>
      <dgm:spPr/>
      <dgm:t>
        <a:bodyPr/>
        <a:lstStyle/>
        <a:p>
          <a:endParaRPr lang="en-US"/>
        </a:p>
      </dgm:t>
    </dgm:pt>
    <dgm:pt modelId="{DFFA02E8-32E4-495A-AA21-DC75F9B5EE19}" type="sibTrans" cxnId="{6738F1AD-76D8-41CD-9E28-1C5DEFFE51F0}">
      <dgm:prSet/>
      <dgm:spPr/>
      <dgm:t>
        <a:bodyPr/>
        <a:lstStyle/>
        <a:p>
          <a:endParaRPr lang="en-US"/>
        </a:p>
      </dgm:t>
    </dgm:pt>
    <dgm:pt modelId="{9867C739-E5DB-4F65-B0B4-AB1492F14F53}">
      <dgm:prSet/>
      <dgm:spPr/>
      <dgm:t>
        <a:bodyPr/>
        <a:lstStyle/>
        <a:p>
          <a:r>
            <a:rPr lang="hr-HR" dirty="0"/>
            <a:t>3. TIJEKOM RADA SLUŠATI I UVAŽAVATI TUĐE IDEJE I MIŠLJENJA</a:t>
          </a:r>
          <a:endParaRPr lang="en-US" dirty="0"/>
        </a:p>
      </dgm:t>
    </dgm:pt>
    <dgm:pt modelId="{B53849F0-5C3B-42C8-A66E-885C91FD18D0}" type="parTrans" cxnId="{3D7F1815-D5FF-41D3-B665-6938FD1FE3F4}">
      <dgm:prSet/>
      <dgm:spPr/>
      <dgm:t>
        <a:bodyPr/>
        <a:lstStyle/>
        <a:p>
          <a:endParaRPr lang="en-US"/>
        </a:p>
      </dgm:t>
    </dgm:pt>
    <dgm:pt modelId="{48A7A1EB-B46B-436B-B491-295C3C04DA4F}" type="sibTrans" cxnId="{3D7F1815-D5FF-41D3-B665-6938FD1FE3F4}">
      <dgm:prSet/>
      <dgm:spPr/>
      <dgm:t>
        <a:bodyPr/>
        <a:lstStyle/>
        <a:p>
          <a:endParaRPr lang="en-US"/>
        </a:p>
      </dgm:t>
    </dgm:pt>
    <dgm:pt modelId="{E53E5BFA-1775-4F79-B8B5-CE17395990E5}">
      <dgm:prSet/>
      <dgm:spPr/>
      <dgm:t>
        <a:bodyPr/>
        <a:lstStyle/>
        <a:p>
          <a:r>
            <a:rPr lang="hr-HR"/>
            <a:t>4. PRAVEDNO RASPODIJELITI ZADATKE TRUDEĆI SE DA SVI BUDU ZADOVOLJNI, KOLIKO JE TO MOGUĆE</a:t>
          </a:r>
          <a:endParaRPr lang="en-US"/>
        </a:p>
      </dgm:t>
    </dgm:pt>
    <dgm:pt modelId="{DB48AE15-3D85-45DB-A602-A2E9382BF976}" type="parTrans" cxnId="{64E9C1A5-D15B-49CB-84C7-011FBCC6496E}">
      <dgm:prSet/>
      <dgm:spPr/>
      <dgm:t>
        <a:bodyPr/>
        <a:lstStyle/>
        <a:p>
          <a:endParaRPr lang="en-US"/>
        </a:p>
      </dgm:t>
    </dgm:pt>
    <dgm:pt modelId="{9651B76E-A040-42E2-AF61-0B5FDC27E18C}" type="sibTrans" cxnId="{64E9C1A5-D15B-49CB-84C7-011FBCC6496E}">
      <dgm:prSet/>
      <dgm:spPr/>
      <dgm:t>
        <a:bodyPr/>
        <a:lstStyle/>
        <a:p>
          <a:endParaRPr lang="en-US"/>
        </a:p>
      </dgm:t>
    </dgm:pt>
    <dgm:pt modelId="{D93EE3C2-EAAF-4F80-92A8-958BBF19AF6F}" type="pres">
      <dgm:prSet presAssocID="{8A40AB0D-A5ED-4F2B-BED6-27815704C3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901E2E3-CDBF-4E34-B773-7E8B2CD8DD9D}" type="pres">
      <dgm:prSet presAssocID="{6BB9E8E1-2828-40AB-A907-E43C3D05FD1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97AE9EC-CA94-4673-8443-F0029DF76855}" type="pres">
      <dgm:prSet presAssocID="{AD928BA7-883F-478E-850C-D14B71461368}" presName="spacer" presStyleCnt="0"/>
      <dgm:spPr/>
    </dgm:pt>
    <dgm:pt modelId="{EB4C5AA8-325F-4E72-A9FC-A4BB54C54C5B}" type="pres">
      <dgm:prSet presAssocID="{74DDA362-32D8-4622-BE6D-46B17D50F4E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5D9E29A-2091-4F86-B02C-B9DD1196A16B}" type="pres">
      <dgm:prSet presAssocID="{DFFA02E8-32E4-495A-AA21-DC75F9B5EE19}" presName="spacer" presStyleCnt="0"/>
      <dgm:spPr/>
    </dgm:pt>
    <dgm:pt modelId="{4D0E1D9D-C2C2-4301-9C40-5E7FCC5480A7}" type="pres">
      <dgm:prSet presAssocID="{9867C739-E5DB-4F65-B0B4-AB1492F14F5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9451444-A71D-4D30-938C-628E63FB26A5}" type="pres">
      <dgm:prSet presAssocID="{48A7A1EB-B46B-436B-B491-295C3C04DA4F}" presName="spacer" presStyleCnt="0"/>
      <dgm:spPr/>
    </dgm:pt>
    <dgm:pt modelId="{67840E91-899E-428A-954F-91D1DFCF0282}" type="pres">
      <dgm:prSet presAssocID="{E53E5BFA-1775-4F79-B8B5-CE17395990E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3D7F1815-D5FF-41D3-B665-6938FD1FE3F4}" srcId="{8A40AB0D-A5ED-4F2B-BED6-27815704C317}" destId="{9867C739-E5DB-4F65-B0B4-AB1492F14F53}" srcOrd="2" destOrd="0" parTransId="{B53849F0-5C3B-42C8-A66E-885C91FD18D0}" sibTransId="{48A7A1EB-B46B-436B-B491-295C3C04DA4F}"/>
    <dgm:cxn modelId="{64E9C1A5-D15B-49CB-84C7-011FBCC6496E}" srcId="{8A40AB0D-A5ED-4F2B-BED6-27815704C317}" destId="{E53E5BFA-1775-4F79-B8B5-CE17395990E5}" srcOrd="3" destOrd="0" parTransId="{DB48AE15-3D85-45DB-A602-A2E9382BF976}" sibTransId="{9651B76E-A040-42E2-AF61-0B5FDC27E18C}"/>
    <dgm:cxn modelId="{0CA37EF1-F594-4CE9-B06B-BA42DDB39BE3}" type="presOf" srcId="{8A40AB0D-A5ED-4F2B-BED6-27815704C317}" destId="{D93EE3C2-EAAF-4F80-92A8-958BBF19AF6F}" srcOrd="0" destOrd="0" presId="urn:microsoft.com/office/officeart/2005/8/layout/vList2"/>
    <dgm:cxn modelId="{A1C7226E-220F-4113-BE8B-01E69A6BC728}" type="presOf" srcId="{6BB9E8E1-2828-40AB-A907-E43C3D05FD1E}" destId="{3901E2E3-CDBF-4E34-B773-7E8B2CD8DD9D}" srcOrd="0" destOrd="0" presId="urn:microsoft.com/office/officeart/2005/8/layout/vList2"/>
    <dgm:cxn modelId="{ED5ABB16-2FF6-418F-B81B-26C2A2734ACD}" type="presOf" srcId="{9867C739-E5DB-4F65-B0B4-AB1492F14F53}" destId="{4D0E1D9D-C2C2-4301-9C40-5E7FCC5480A7}" srcOrd="0" destOrd="0" presId="urn:microsoft.com/office/officeart/2005/8/layout/vList2"/>
    <dgm:cxn modelId="{1A87B202-4002-4CF8-9F04-7790E1E072A3}" type="presOf" srcId="{74DDA362-32D8-4622-BE6D-46B17D50F4E4}" destId="{EB4C5AA8-325F-4E72-A9FC-A4BB54C54C5B}" srcOrd="0" destOrd="0" presId="urn:microsoft.com/office/officeart/2005/8/layout/vList2"/>
    <dgm:cxn modelId="{6738F1AD-76D8-41CD-9E28-1C5DEFFE51F0}" srcId="{8A40AB0D-A5ED-4F2B-BED6-27815704C317}" destId="{74DDA362-32D8-4622-BE6D-46B17D50F4E4}" srcOrd="1" destOrd="0" parTransId="{BBAFD054-A2EA-4004-BFE1-663B4BD10C92}" sibTransId="{DFFA02E8-32E4-495A-AA21-DC75F9B5EE19}"/>
    <dgm:cxn modelId="{00BAF3B7-9C87-457D-98F5-1E2C53EF57A9}" srcId="{8A40AB0D-A5ED-4F2B-BED6-27815704C317}" destId="{6BB9E8E1-2828-40AB-A907-E43C3D05FD1E}" srcOrd="0" destOrd="0" parTransId="{83D47082-1863-45AD-95C7-2ECD9F28FB12}" sibTransId="{AD928BA7-883F-478E-850C-D14B71461368}"/>
    <dgm:cxn modelId="{A7C26F88-ABC1-4929-AA68-05990D50FEE0}" type="presOf" srcId="{E53E5BFA-1775-4F79-B8B5-CE17395990E5}" destId="{67840E91-899E-428A-954F-91D1DFCF0282}" srcOrd="0" destOrd="0" presId="urn:microsoft.com/office/officeart/2005/8/layout/vList2"/>
    <dgm:cxn modelId="{151A798A-9CF6-4DCA-9883-D8F6E3F2BC57}" type="presParOf" srcId="{D93EE3C2-EAAF-4F80-92A8-958BBF19AF6F}" destId="{3901E2E3-CDBF-4E34-B773-7E8B2CD8DD9D}" srcOrd="0" destOrd="0" presId="urn:microsoft.com/office/officeart/2005/8/layout/vList2"/>
    <dgm:cxn modelId="{40736690-A6D2-4C96-A99C-534F4111576E}" type="presParOf" srcId="{D93EE3C2-EAAF-4F80-92A8-958BBF19AF6F}" destId="{D97AE9EC-CA94-4673-8443-F0029DF76855}" srcOrd="1" destOrd="0" presId="urn:microsoft.com/office/officeart/2005/8/layout/vList2"/>
    <dgm:cxn modelId="{27230C8A-2563-41A9-8BED-74792C437F6F}" type="presParOf" srcId="{D93EE3C2-EAAF-4F80-92A8-958BBF19AF6F}" destId="{EB4C5AA8-325F-4E72-A9FC-A4BB54C54C5B}" srcOrd="2" destOrd="0" presId="urn:microsoft.com/office/officeart/2005/8/layout/vList2"/>
    <dgm:cxn modelId="{AD9AD815-D74B-4BDA-AFA0-8C43AA2A0573}" type="presParOf" srcId="{D93EE3C2-EAAF-4F80-92A8-958BBF19AF6F}" destId="{A5D9E29A-2091-4F86-B02C-B9DD1196A16B}" srcOrd="3" destOrd="0" presId="urn:microsoft.com/office/officeart/2005/8/layout/vList2"/>
    <dgm:cxn modelId="{23F16333-F725-4F5B-A959-06ED571B6363}" type="presParOf" srcId="{D93EE3C2-EAAF-4F80-92A8-958BBF19AF6F}" destId="{4D0E1D9D-C2C2-4301-9C40-5E7FCC5480A7}" srcOrd="4" destOrd="0" presId="urn:microsoft.com/office/officeart/2005/8/layout/vList2"/>
    <dgm:cxn modelId="{22E667DB-D529-454A-8A9F-129780CE25FF}" type="presParOf" srcId="{D93EE3C2-EAAF-4F80-92A8-958BBF19AF6F}" destId="{59451444-A71D-4D30-938C-628E63FB26A5}" srcOrd="5" destOrd="0" presId="urn:microsoft.com/office/officeart/2005/8/layout/vList2"/>
    <dgm:cxn modelId="{C5162FA7-5200-4A93-9237-826F0A58EA64}" type="presParOf" srcId="{D93EE3C2-EAAF-4F80-92A8-958BBF19AF6F}" destId="{67840E91-899E-428A-954F-91D1DFCF028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E41214-B3F7-485C-AFFF-80AE6B750766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70CE771-111C-4027-AAE1-121C553D413C}">
      <dgm:prSet/>
      <dgm:spPr/>
      <dgm:t>
        <a:bodyPr/>
        <a:lstStyle/>
        <a:p>
          <a:r>
            <a:rPr lang="hr-HR"/>
            <a:t>Formirati skupine 3-4 učenika</a:t>
          </a:r>
          <a:endParaRPr lang="en-US"/>
        </a:p>
      </dgm:t>
    </dgm:pt>
    <dgm:pt modelId="{09275EC8-8C3D-445E-BD5A-E466FF211818}" type="parTrans" cxnId="{21D1CF3B-2433-4E7F-A19D-9C2650BC7EAE}">
      <dgm:prSet/>
      <dgm:spPr/>
      <dgm:t>
        <a:bodyPr/>
        <a:lstStyle/>
        <a:p>
          <a:endParaRPr lang="en-US"/>
        </a:p>
      </dgm:t>
    </dgm:pt>
    <dgm:pt modelId="{E5B516D5-5BC4-4416-9D8F-D981438F65E6}" type="sibTrans" cxnId="{21D1CF3B-2433-4E7F-A19D-9C2650BC7EAE}">
      <dgm:prSet/>
      <dgm:spPr/>
      <dgm:t>
        <a:bodyPr/>
        <a:lstStyle/>
        <a:p>
          <a:endParaRPr lang="en-US"/>
        </a:p>
      </dgm:t>
    </dgm:pt>
    <dgm:pt modelId="{ACA3BAEC-B3B7-4B36-B562-FA2A0C8AB428}">
      <dgm:prSet/>
      <dgm:spPr/>
      <dgm:t>
        <a:bodyPr/>
        <a:lstStyle/>
        <a:p>
          <a:r>
            <a:rPr lang="hr-HR"/>
            <a:t>Pregledati i pročitati dobivene materijale</a:t>
          </a:r>
          <a:endParaRPr lang="en-US"/>
        </a:p>
      </dgm:t>
    </dgm:pt>
    <dgm:pt modelId="{3A19F3E0-87DA-4986-A3CE-E8D11DC87224}" type="parTrans" cxnId="{721091EA-A0EE-43E2-A0AE-DD5EDEE3893F}">
      <dgm:prSet/>
      <dgm:spPr/>
      <dgm:t>
        <a:bodyPr/>
        <a:lstStyle/>
        <a:p>
          <a:endParaRPr lang="en-US"/>
        </a:p>
      </dgm:t>
    </dgm:pt>
    <dgm:pt modelId="{0000ACE6-3F3E-4B8D-9B51-96280F9C06E1}" type="sibTrans" cxnId="{721091EA-A0EE-43E2-A0AE-DD5EDEE3893F}">
      <dgm:prSet/>
      <dgm:spPr/>
      <dgm:t>
        <a:bodyPr/>
        <a:lstStyle/>
        <a:p>
          <a:endParaRPr lang="en-US"/>
        </a:p>
      </dgm:t>
    </dgm:pt>
    <dgm:pt modelId="{16B8DB65-8ACA-47AB-A2E0-AEBB0B7EBB4B}">
      <dgm:prSet/>
      <dgm:spPr/>
      <dgm:t>
        <a:bodyPr/>
        <a:lstStyle/>
        <a:p>
          <a:r>
            <a:rPr lang="hr-HR"/>
            <a:t>Na plakat zapisati naslov </a:t>
          </a:r>
          <a:endParaRPr lang="en-US"/>
        </a:p>
      </dgm:t>
    </dgm:pt>
    <dgm:pt modelId="{4A3C7AA0-B9C3-4318-B55F-79E6201BE7EC}" type="parTrans" cxnId="{B40E7954-07E2-4A66-96FE-64F44D43BE75}">
      <dgm:prSet/>
      <dgm:spPr/>
      <dgm:t>
        <a:bodyPr/>
        <a:lstStyle/>
        <a:p>
          <a:endParaRPr lang="en-US"/>
        </a:p>
      </dgm:t>
    </dgm:pt>
    <dgm:pt modelId="{B417D96E-925C-4920-B06B-9E6C21424BD0}" type="sibTrans" cxnId="{B40E7954-07E2-4A66-96FE-64F44D43BE75}">
      <dgm:prSet/>
      <dgm:spPr/>
      <dgm:t>
        <a:bodyPr/>
        <a:lstStyle/>
        <a:p>
          <a:endParaRPr lang="en-US"/>
        </a:p>
      </dgm:t>
    </dgm:pt>
    <dgm:pt modelId="{8CB73E2B-0F79-41D8-8255-B7A53EBC900A}">
      <dgm:prSet/>
      <dgm:spPr/>
      <dgm:t>
        <a:bodyPr/>
        <a:lstStyle/>
        <a:p>
          <a:r>
            <a:rPr lang="hr-HR"/>
            <a:t>Izrezati sličice, razmjestiti i zalijepiti na papir za plakat</a:t>
          </a:r>
          <a:endParaRPr lang="en-US"/>
        </a:p>
      </dgm:t>
    </dgm:pt>
    <dgm:pt modelId="{5B4959DD-3DD2-4F9A-AE80-DB7DAC9E9DE8}" type="parTrans" cxnId="{F8A88BB2-825B-4BA8-A5EB-A1DA29BE4C83}">
      <dgm:prSet/>
      <dgm:spPr/>
      <dgm:t>
        <a:bodyPr/>
        <a:lstStyle/>
        <a:p>
          <a:endParaRPr lang="en-US"/>
        </a:p>
      </dgm:t>
    </dgm:pt>
    <dgm:pt modelId="{C6035D09-3605-4764-8620-53C6D060FF48}" type="sibTrans" cxnId="{F8A88BB2-825B-4BA8-A5EB-A1DA29BE4C83}">
      <dgm:prSet/>
      <dgm:spPr/>
      <dgm:t>
        <a:bodyPr/>
        <a:lstStyle/>
        <a:p>
          <a:endParaRPr lang="en-US"/>
        </a:p>
      </dgm:t>
    </dgm:pt>
    <dgm:pt modelId="{BC03DD3D-3A7B-46EA-A3CD-DFA9F1E1149C}">
      <dgm:prSet/>
      <dgm:spPr/>
      <dgm:t>
        <a:bodyPr/>
        <a:lstStyle/>
        <a:p>
          <a:r>
            <a:rPr lang="hr-HR"/>
            <a:t>Prepisati rečenice na plakat </a:t>
          </a:r>
          <a:r>
            <a:rPr lang="hr-HR" u="sng"/>
            <a:t>uredno, čitljivo i na odgovarajuće mjesto</a:t>
          </a:r>
          <a:endParaRPr lang="en-US"/>
        </a:p>
      </dgm:t>
    </dgm:pt>
    <dgm:pt modelId="{C53C6D18-7D0B-44D1-BDD2-1D17F192A073}" type="parTrans" cxnId="{685DADDF-1796-47F2-9FF9-B2A3F82CEF3A}">
      <dgm:prSet/>
      <dgm:spPr/>
      <dgm:t>
        <a:bodyPr/>
        <a:lstStyle/>
        <a:p>
          <a:endParaRPr lang="en-US"/>
        </a:p>
      </dgm:t>
    </dgm:pt>
    <dgm:pt modelId="{25464589-0264-41F9-B5B6-28270E4B161B}" type="sibTrans" cxnId="{685DADDF-1796-47F2-9FF9-B2A3F82CEF3A}">
      <dgm:prSet/>
      <dgm:spPr/>
      <dgm:t>
        <a:bodyPr/>
        <a:lstStyle/>
        <a:p>
          <a:endParaRPr lang="en-US"/>
        </a:p>
      </dgm:t>
    </dgm:pt>
    <dgm:pt modelId="{915D12BA-FBCA-431A-A5A4-96352441EFF6}">
      <dgm:prSet/>
      <dgm:spPr/>
      <dgm:t>
        <a:bodyPr/>
        <a:lstStyle/>
        <a:p>
          <a:r>
            <a:rPr lang="hr-HR"/>
            <a:t>Pripremiti se za izlaganje uz pomoć plakata (u izlaganju sudjeluju svi učenici)</a:t>
          </a:r>
          <a:endParaRPr lang="en-US"/>
        </a:p>
      </dgm:t>
    </dgm:pt>
    <dgm:pt modelId="{11549989-E15A-4008-8F6C-186C8FA5ADE5}" type="parTrans" cxnId="{1FD4EBA6-46F5-4294-BA89-BB7F203C8478}">
      <dgm:prSet/>
      <dgm:spPr/>
      <dgm:t>
        <a:bodyPr/>
        <a:lstStyle/>
        <a:p>
          <a:endParaRPr lang="en-US"/>
        </a:p>
      </dgm:t>
    </dgm:pt>
    <dgm:pt modelId="{DC9F2017-12DA-4765-A66A-2EAFED97543D}" type="sibTrans" cxnId="{1FD4EBA6-46F5-4294-BA89-BB7F203C8478}">
      <dgm:prSet/>
      <dgm:spPr/>
      <dgm:t>
        <a:bodyPr/>
        <a:lstStyle/>
        <a:p>
          <a:endParaRPr lang="en-US"/>
        </a:p>
      </dgm:t>
    </dgm:pt>
    <dgm:pt modelId="{FDB6BE5F-B86A-40F2-93EE-50B31E418325}" type="pres">
      <dgm:prSet presAssocID="{C2E41214-B3F7-485C-AFFF-80AE6B75076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52C7B95E-7ABD-4C55-A6DF-6AA971B7DE41}" type="pres">
      <dgm:prSet presAssocID="{270CE771-111C-4027-AAE1-121C553D413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D7C1749-F95C-4A26-908C-140AD947C8F3}" type="pres">
      <dgm:prSet presAssocID="{E5B516D5-5BC4-4416-9D8F-D981438F65E6}" presName="sibTrans" presStyleLbl="sibTrans1D1" presStyleIdx="0" presStyleCnt="5"/>
      <dgm:spPr/>
      <dgm:t>
        <a:bodyPr/>
        <a:lstStyle/>
        <a:p>
          <a:endParaRPr lang="hr-HR"/>
        </a:p>
      </dgm:t>
    </dgm:pt>
    <dgm:pt modelId="{6A60D6AB-CE8F-40BE-BE72-8F64E5C9083D}" type="pres">
      <dgm:prSet presAssocID="{E5B516D5-5BC4-4416-9D8F-D981438F65E6}" presName="connectorText" presStyleLbl="sibTrans1D1" presStyleIdx="0" presStyleCnt="5"/>
      <dgm:spPr/>
      <dgm:t>
        <a:bodyPr/>
        <a:lstStyle/>
        <a:p>
          <a:endParaRPr lang="hr-HR"/>
        </a:p>
      </dgm:t>
    </dgm:pt>
    <dgm:pt modelId="{6DC513F7-CD80-4CAB-8771-2D296B3BCF1D}" type="pres">
      <dgm:prSet presAssocID="{ACA3BAEC-B3B7-4B36-B562-FA2A0C8AB42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CA85C3B-0A48-4A97-B57A-36122FF87180}" type="pres">
      <dgm:prSet presAssocID="{0000ACE6-3F3E-4B8D-9B51-96280F9C06E1}" presName="sibTrans" presStyleLbl="sibTrans1D1" presStyleIdx="1" presStyleCnt="5"/>
      <dgm:spPr/>
      <dgm:t>
        <a:bodyPr/>
        <a:lstStyle/>
        <a:p>
          <a:endParaRPr lang="hr-HR"/>
        </a:p>
      </dgm:t>
    </dgm:pt>
    <dgm:pt modelId="{86A8B3D8-4C06-4C08-9E06-FC11438EEC96}" type="pres">
      <dgm:prSet presAssocID="{0000ACE6-3F3E-4B8D-9B51-96280F9C06E1}" presName="connectorText" presStyleLbl="sibTrans1D1" presStyleIdx="1" presStyleCnt="5"/>
      <dgm:spPr/>
      <dgm:t>
        <a:bodyPr/>
        <a:lstStyle/>
        <a:p>
          <a:endParaRPr lang="hr-HR"/>
        </a:p>
      </dgm:t>
    </dgm:pt>
    <dgm:pt modelId="{FB43A122-D6C1-4343-92D8-AD5C6C6297A0}" type="pres">
      <dgm:prSet presAssocID="{16B8DB65-8ACA-47AB-A2E0-AEBB0B7EBB4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002981C-DB92-48C3-AA8B-1EF35828E285}" type="pres">
      <dgm:prSet presAssocID="{B417D96E-925C-4920-B06B-9E6C21424BD0}" presName="sibTrans" presStyleLbl="sibTrans1D1" presStyleIdx="2" presStyleCnt="5"/>
      <dgm:spPr/>
      <dgm:t>
        <a:bodyPr/>
        <a:lstStyle/>
        <a:p>
          <a:endParaRPr lang="hr-HR"/>
        </a:p>
      </dgm:t>
    </dgm:pt>
    <dgm:pt modelId="{D385A896-9CF1-423F-8F6D-7564E16A0E00}" type="pres">
      <dgm:prSet presAssocID="{B417D96E-925C-4920-B06B-9E6C21424BD0}" presName="connectorText" presStyleLbl="sibTrans1D1" presStyleIdx="2" presStyleCnt="5"/>
      <dgm:spPr/>
      <dgm:t>
        <a:bodyPr/>
        <a:lstStyle/>
        <a:p>
          <a:endParaRPr lang="hr-HR"/>
        </a:p>
      </dgm:t>
    </dgm:pt>
    <dgm:pt modelId="{AE974DC0-C062-494B-B5BF-DCFACFB9062A}" type="pres">
      <dgm:prSet presAssocID="{8CB73E2B-0F79-41D8-8255-B7A53EBC900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A61D2BD-9D09-4240-A113-0EE9C618355F}" type="pres">
      <dgm:prSet presAssocID="{C6035D09-3605-4764-8620-53C6D060FF48}" presName="sibTrans" presStyleLbl="sibTrans1D1" presStyleIdx="3" presStyleCnt="5"/>
      <dgm:spPr/>
      <dgm:t>
        <a:bodyPr/>
        <a:lstStyle/>
        <a:p>
          <a:endParaRPr lang="hr-HR"/>
        </a:p>
      </dgm:t>
    </dgm:pt>
    <dgm:pt modelId="{A7598D90-0C5E-406F-BE97-B165368C8652}" type="pres">
      <dgm:prSet presAssocID="{C6035D09-3605-4764-8620-53C6D060FF48}" presName="connectorText" presStyleLbl="sibTrans1D1" presStyleIdx="3" presStyleCnt="5"/>
      <dgm:spPr/>
      <dgm:t>
        <a:bodyPr/>
        <a:lstStyle/>
        <a:p>
          <a:endParaRPr lang="hr-HR"/>
        </a:p>
      </dgm:t>
    </dgm:pt>
    <dgm:pt modelId="{719D6C4B-B51F-440C-BA53-8899E32C7C40}" type="pres">
      <dgm:prSet presAssocID="{BC03DD3D-3A7B-46EA-A3CD-DFA9F1E1149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1C3B3F1-C38D-418A-A2CF-E65C77B267CE}" type="pres">
      <dgm:prSet presAssocID="{25464589-0264-41F9-B5B6-28270E4B161B}" presName="sibTrans" presStyleLbl="sibTrans1D1" presStyleIdx="4" presStyleCnt="5"/>
      <dgm:spPr/>
      <dgm:t>
        <a:bodyPr/>
        <a:lstStyle/>
        <a:p>
          <a:endParaRPr lang="hr-HR"/>
        </a:p>
      </dgm:t>
    </dgm:pt>
    <dgm:pt modelId="{ABBF1557-C432-4D2D-B1B7-0B2FDC95C488}" type="pres">
      <dgm:prSet presAssocID="{25464589-0264-41F9-B5B6-28270E4B161B}" presName="connectorText" presStyleLbl="sibTrans1D1" presStyleIdx="4" presStyleCnt="5"/>
      <dgm:spPr/>
      <dgm:t>
        <a:bodyPr/>
        <a:lstStyle/>
        <a:p>
          <a:endParaRPr lang="hr-HR"/>
        </a:p>
      </dgm:t>
    </dgm:pt>
    <dgm:pt modelId="{E624BEFB-3B53-48BD-8E82-17B7F80E0E1D}" type="pres">
      <dgm:prSet presAssocID="{915D12BA-FBCA-431A-A5A4-96352441EFF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4CEEF337-E7E3-4845-9E90-CB1FB7B22C4C}" type="presOf" srcId="{E5B516D5-5BC4-4416-9D8F-D981438F65E6}" destId="{6A60D6AB-CE8F-40BE-BE72-8F64E5C9083D}" srcOrd="1" destOrd="0" presId="urn:microsoft.com/office/officeart/2016/7/layout/RepeatingBendingProcessNew"/>
    <dgm:cxn modelId="{B40E7954-07E2-4A66-96FE-64F44D43BE75}" srcId="{C2E41214-B3F7-485C-AFFF-80AE6B750766}" destId="{16B8DB65-8ACA-47AB-A2E0-AEBB0B7EBB4B}" srcOrd="2" destOrd="0" parTransId="{4A3C7AA0-B9C3-4318-B55F-79E6201BE7EC}" sibTransId="{B417D96E-925C-4920-B06B-9E6C21424BD0}"/>
    <dgm:cxn modelId="{36A3EE90-3AAB-422B-9F6D-BCA6BAD9EFA8}" type="presOf" srcId="{B417D96E-925C-4920-B06B-9E6C21424BD0}" destId="{D385A896-9CF1-423F-8F6D-7564E16A0E00}" srcOrd="1" destOrd="0" presId="urn:microsoft.com/office/officeart/2016/7/layout/RepeatingBendingProcessNew"/>
    <dgm:cxn modelId="{9FEECE22-E52E-48B9-AC26-E6B84ACDB9D1}" type="presOf" srcId="{ACA3BAEC-B3B7-4B36-B562-FA2A0C8AB428}" destId="{6DC513F7-CD80-4CAB-8771-2D296B3BCF1D}" srcOrd="0" destOrd="0" presId="urn:microsoft.com/office/officeart/2016/7/layout/RepeatingBendingProcessNew"/>
    <dgm:cxn modelId="{413D5593-3494-4436-97AE-6F7FA484E517}" type="presOf" srcId="{C6035D09-3605-4764-8620-53C6D060FF48}" destId="{6A61D2BD-9D09-4240-A113-0EE9C618355F}" srcOrd="0" destOrd="0" presId="urn:microsoft.com/office/officeart/2016/7/layout/RepeatingBendingProcessNew"/>
    <dgm:cxn modelId="{97DDF9C2-18FD-43EB-BE70-83B8B74E1DF6}" type="presOf" srcId="{0000ACE6-3F3E-4B8D-9B51-96280F9C06E1}" destId="{2CA85C3B-0A48-4A97-B57A-36122FF87180}" srcOrd="0" destOrd="0" presId="urn:microsoft.com/office/officeart/2016/7/layout/RepeatingBendingProcessNew"/>
    <dgm:cxn modelId="{76ECA0D8-F205-4719-9556-5312634F2778}" type="presOf" srcId="{16B8DB65-8ACA-47AB-A2E0-AEBB0B7EBB4B}" destId="{FB43A122-D6C1-4343-92D8-AD5C6C6297A0}" srcOrd="0" destOrd="0" presId="urn:microsoft.com/office/officeart/2016/7/layout/RepeatingBendingProcessNew"/>
    <dgm:cxn modelId="{609A962A-D50C-419D-99EB-C0E6CA707878}" type="presOf" srcId="{8CB73E2B-0F79-41D8-8255-B7A53EBC900A}" destId="{AE974DC0-C062-494B-B5BF-DCFACFB9062A}" srcOrd="0" destOrd="0" presId="urn:microsoft.com/office/officeart/2016/7/layout/RepeatingBendingProcessNew"/>
    <dgm:cxn modelId="{588D70BF-1906-4783-A178-D76BA49B0DC7}" type="presOf" srcId="{C6035D09-3605-4764-8620-53C6D060FF48}" destId="{A7598D90-0C5E-406F-BE97-B165368C8652}" srcOrd="1" destOrd="0" presId="urn:microsoft.com/office/officeart/2016/7/layout/RepeatingBendingProcessNew"/>
    <dgm:cxn modelId="{F8A88BB2-825B-4BA8-A5EB-A1DA29BE4C83}" srcId="{C2E41214-B3F7-485C-AFFF-80AE6B750766}" destId="{8CB73E2B-0F79-41D8-8255-B7A53EBC900A}" srcOrd="3" destOrd="0" parTransId="{5B4959DD-3DD2-4F9A-AE80-DB7DAC9E9DE8}" sibTransId="{C6035D09-3605-4764-8620-53C6D060FF48}"/>
    <dgm:cxn modelId="{287A16EA-BFD9-46BE-BF26-7DE4BB4F73EF}" type="presOf" srcId="{25464589-0264-41F9-B5B6-28270E4B161B}" destId="{11C3B3F1-C38D-418A-A2CF-E65C77B267CE}" srcOrd="0" destOrd="0" presId="urn:microsoft.com/office/officeart/2016/7/layout/RepeatingBendingProcessNew"/>
    <dgm:cxn modelId="{70B7425D-C995-474A-9DB0-7314F0D0BFEC}" type="presOf" srcId="{BC03DD3D-3A7B-46EA-A3CD-DFA9F1E1149C}" destId="{719D6C4B-B51F-440C-BA53-8899E32C7C40}" srcOrd="0" destOrd="0" presId="urn:microsoft.com/office/officeart/2016/7/layout/RepeatingBendingProcessNew"/>
    <dgm:cxn modelId="{1611C68A-AF30-4C71-AD91-00DB6B748E93}" type="presOf" srcId="{C2E41214-B3F7-485C-AFFF-80AE6B750766}" destId="{FDB6BE5F-B86A-40F2-93EE-50B31E418325}" srcOrd="0" destOrd="0" presId="urn:microsoft.com/office/officeart/2016/7/layout/RepeatingBendingProcessNew"/>
    <dgm:cxn modelId="{DCB0320B-4315-4249-8CFB-40D6399226CA}" type="presOf" srcId="{915D12BA-FBCA-431A-A5A4-96352441EFF6}" destId="{E624BEFB-3B53-48BD-8E82-17B7F80E0E1D}" srcOrd="0" destOrd="0" presId="urn:microsoft.com/office/officeart/2016/7/layout/RepeatingBendingProcessNew"/>
    <dgm:cxn modelId="{D660BBAF-0D0D-4F0B-8614-30CDA014478E}" type="presOf" srcId="{25464589-0264-41F9-B5B6-28270E4B161B}" destId="{ABBF1557-C432-4D2D-B1B7-0B2FDC95C488}" srcOrd="1" destOrd="0" presId="urn:microsoft.com/office/officeart/2016/7/layout/RepeatingBendingProcessNew"/>
    <dgm:cxn modelId="{0C02CB7D-4C9B-4573-B3C3-2EACA97B9640}" type="presOf" srcId="{B417D96E-925C-4920-B06B-9E6C21424BD0}" destId="{E002981C-DB92-48C3-AA8B-1EF35828E285}" srcOrd="0" destOrd="0" presId="urn:microsoft.com/office/officeart/2016/7/layout/RepeatingBendingProcessNew"/>
    <dgm:cxn modelId="{B20F2FDC-4602-4B32-AE95-1693ED2EDBF1}" type="presOf" srcId="{0000ACE6-3F3E-4B8D-9B51-96280F9C06E1}" destId="{86A8B3D8-4C06-4C08-9E06-FC11438EEC96}" srcOrd="1" destOrd="0" presId="urn:microsoft.com/office/officeart/2016/7/layout/RepeatingBendingProcessNew"/>
    <dgm:cxn modelId="{8EA66D2D-47DD-41A9-8BDF-312C347D9445}" type="presOf" srcId="{E5B516D5-5BC4-4416-9D8F-D981438F65E6}" destId="{5D7C1749-F95C-4A26-908C-140AD947C8F3}" srcOrd="0" destOrd="0" presId="urn:microsoft.com/office/officeart/2016/7/layout/RepeatingBendingProcessNew"/>
    <dgm:cxn modelId="{4A183A99-A983-485E-A374-FA31AC63AEF4}" type="presOf" srcId="{270CE771-111C-4027-AAE1-121C553D413C}" destId="{52C7B95E-7ABD-4C55-A6DF-6AA971B7DE41}" srcOrd="0" destOrd="0" presId="urn:microsoft.com/office/officeart/2016/7/layout/RepeatingBendingProcessNew"/>
    <dgm:cxn modelId="{685DADDF-1796-47F2-9FF9-B2A3F82CEF3A}" srcId="{C2E41214-B3F7-485C-AFFF-80AE6B750766}" destId="{BC03DD3D-3A7B-46EA-A3CD-DFA9F1E1149C}" srcOrd="4" destOrd="0" parTransId="{C53C6D18-7D0B-44D1-BDD2-1D17F192A073}" sibTransId="{25464589-0264-41F9-B5B6-28270E4B161B}"/>
    <dgm:cxn modelId="{721091EA-A0EE-43E2-A0AE-DD5EDEE3893F}" srcId="{C2E41214-B3F7-485C-AFFF-80AE6B750766}" destId="{ACA3BAEC-B3B7-4B36-B562-FA2A0C8AB428}" srcOrd="1" destOrd="0" parTransId="{3A19F3E0-87DA-4986-A3CE-E8D11DC87224}" sibTransId="{0000ACE6-3F3E-4B8D-9B51-96280F9C06E1}"/>
    <dgm:cxn modelId="{1FD4EBA6-46F5-4294-BA89-BB7F203C8478}" srcId="{C2E41214-B3F7-485C-AFFF-80AE6B750766}" destId="{915D12BA-FBCA-431A-A5A4-96352441EFF6}" srcOrd="5" destOrd="0" parTransId="{11549989-E15A-4008-8F6C-186C8FA5ADE5}" sibTransId="{DC9F2017-12DA-4765-A66A-2EAFED97543D}"/>
    <dgm:cxn modelId="{21D1CF3B-2433-4E7F-A19D-9C2650BC7EAE}" srcId="{C2E41214-B3F7-485C-AFFF-80AE6B750766}" destId="{270CE771-111C-4027-AAE1-121C553D413C}" srcOrd="0" destOrd="0" parTransId="{09275EC8-8C3D-445E-BD5A-E466FF211818}" sibTransId="{E5B516D5-5BC4-4416-9D8F-D981438F65E6}"/>
    <dgm:cxn modelId="{74E44556-C4F1-4075-A63A-7B01B278059C}" type="presParOf" srcId="{FDB6BE5F-B86A-40F2-93EE-50B31E418325}" destId="{52C7B95E-7ABD-4C55-A6DF-6AA971B7DE41}" srcOrd="0" destOrd="0" presId="urn:microsoft.com/office/officeart/2016/7/layout/RepeatingBendingProcessNew"/>
    <dgm:cxn modelId="{17DF764D-00AB-477F-B5C1-60E4974AEDD8}" type="presParOf" srcId="{FDB6BE5F-B86A-40F2-93EE-50B31E418325}" destId="{5D7C1749-F95C-4A26-908C-140AD947C8F3}" srcOrd="1" destOrd="0" presId="urn:microsoft.com/office/officeart/2016/7/layout/RepeatingBendingProcessNew"/>
    <dgm:cxn modelId="{F06079EE-F7AA-4CA4-9404-216D619145A5}" type="presParOf" srcId="{5D7C1749-F95C-4A26-908C-140AD947C8F3}" destId="{6A60D6AB-CE8F-40BE-BE72-8F64E5C9083D}" srcOrd="0" destOrd="0" presId="urn:microsoft.com/office/officeart/2016/7/layout/RepeatingBendingProcessNew"/>
    <dgm:cxn modelId="{CA7F3CA5-7442-4842-9402-31F33D9DA0D7}" type="presParOf" srcId="{FDB6BE5F-B86A-40F2-93EE-50B31E418325}" destId="{6DC513F7-CD80-4CAB-8771-2D296B3BCF1D}" srcOrd="2" destOrd="0" presId="urn:microsoft.com/office/officeart/2016/7/layout/RepeatingBendingProcessNew"/>
    <dgm:cxn modelId="{9EEE86AC-DC58-44BC-A1AF-0D075FFCFB9F}" type="presParOf" srcId="{FDB6BE5F-B86A-40F2-93EE-50B31E418325}" destId="{2CA85C3B-0A48-4A97-B57A-36122FF87180}" srcOrd="3" destOrd="0" presId="urn:microsoft.com/office/officeart/2016/7/layout/RepeatingBendingProcessNew"/>
    <dgm:cxn modelId="{AA817C94-C318-4378-98D1-A7F2E3479C34}" type="presParOf" srcId="{2CA85C3B-0A48-4A97-B57A-36122FF87180}" destId="{86A8B3D8-4C06-4C08-9E06-FC11438EEC96}" srcOrd="0" destOrd="0" presId="urn:microsoft.com/office/officeart/2016/7/layout/RepeatingBendingProcessNew"/>
    <dgm:cxn modelId="{3F4E2A20-2739-4FF7-86B6-38E4B69D9B5A}" type="presParOf" srcId="{FDB6BE5F-B86A-40F2-93EE-50B31E418325}" destId="{FB43A122-D6C1-4343-92D8-AD5C6C6297A0}" srcOrd="4" destOrd="0" presId="urn:microsoft.com/office/officeart/2016/7/layout/RepeatingBendingProcessNew"/>
    <dgm:cxn modelId="{B5B0446F-4C60-4B1A-91BE-9EEEFE5F90FA}" type="presParOf" srcId="{FDB6BE5F-B86A-40F2-93EE-50B31E418325}" destId="{E002981C-DB92-48C3-AA8B-1EF35828E285}" srcOrd="5" destOrd="0" presId="urn:microsoft.com/office/officeart/2016/7/layout/RepeatingBendingProcessNew"/>
    <dgm:cxn modelId="{5758B6B3-9A10-425C-A847-518BB891B463}" type="presParOf" srcId="{E002981C-DB92-48C3-AA8B-1EF35828E285}" destId="{D385A896-9CF1-423F-8F6D-7564E16A0E00}" srcOrd="0" destOrd="0" presId="urn:microsoft.com/office/officeart/2016/7/layout/RepeatingBendingProcessNew"/>
    <dgm:cxn modelId="{A9D32722-C8F6-4720-A13B-830F5BFC521C}" type="presParOf" srcId="{FDB6BE5F-B86A-40F2-93EE-50B31E418325}" destId="{AE974DC0-C062-494B-B5BF-DCFACFB9062A}" srcOrd="6" destOrd="0" presId="urn:microsoft.com/office/officeart/2016/7/layout/RepeatingBendingProcessNew"/>
    <dgm:cxn modelId="{53F046FA-B862-4DBA-B737-4B846C8BBB27}" type="presParOf" srcId="{FDB6BE5F-B86A-40F2-93EE-50B31E418325}" destId="{6A61D2BD-9D09-4240-A113-0EE9C618355F}" srcOrd="7" destOrd="0" presId="urn:microsoft.com/office/officeart/2016/7/layout/RepeatingBendingProcessNew"/>
    <dgm:cxn modelId="{DEDA3F31-53B8-4C46-938A-56BB5C31F40A}" type="presParOf" srcId="{6A61D2BD-9D09-4240-A113-0EE9C618355F}" destId="{A7598D90-0C5E-406F-BE97-B165368C8652}" srcOrd="0" destOrd="0" presId="urn:microsoft.com/office/officeart/2016/7/layout/RepeatingBendingProcessNew"/>
    <dgm:cxn modelId="{86FD7F41-8D11-4D92-A854-E662B1BC4560}" type="presParOf" srcId="{FDB6BE5F-B86A-40F2-93EE-50B31E418325}" destId="{719D6C4B-B51F-440C-BA53-8899E32C7C40}" srcOrd="8" destOrd="0" presId="urn:microsoft.com/office/officeart/2016/7/layout/RepeatingBendingProcessNew"/>
    <dgm:cxn modelId="{4A557719-CEAF-44D3-B065-544AC3FAF5F9}" type="presParOf" srcId="{FDB6BE5F-B86A-40F2-93EE-50B31E418325}" destId="{11C3B3F1-C38D-418A-A2CF-E65C77B267CE}" srcOrd="9" destOrd="0" presId="urn:microsoft.com/office/officeart/2016/7/layout/RepeatingBendingProcessNew"/>
    <dgm:cxn modelId="{13EA1245-B0F0-4AF7-9F90-1FDDDA7E234F}" type="presParOf" srcId="{11C3B3F1-C38D-418A-A2CF-E65C77B267CE}" destId="{ABBF1557-C432-4D2D-B1B7-0B2FDC95C488}" srcOrd="0" destOrd="0" presId="urn:microsoft.com/office/officeart/2016/7/layout/RepeatingBendingProcessNew"/>
    <dgm:cxn modelId="{8C7F78DC-A9CC-492C-A8DB-E3C057821357}" type="presParOf" srcId="{FDB6BE5F-B86A-40F2-93EE-50B31E418325}" destId="{E624BEFB-3B53-48BD-8E82-17B7F80E0E1D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CA7DC6-5AD1-4EDD-B065-19713A256BF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80B2333-5CAC-4A0A-8309-C1F113A0208D}">
      <dgm:prSet/>
      <dgm:spPr/>
      <dgm:t>
        <a:bodyPr/>
        <a:lstStyle/>
        <a:p>
          <a:r>
            <a:rPr lang="hr-HR"/>
            <a:t>7 – 8 bodova = ocjena odličan (5) </a:t>
          </a:r>
          <a:endParaRPr lang="en-US"/>
        </a:p>
      </dgm:t>
    </dgm:pt>
    <dgm:pt modelId="{4F7CDC1A-2DA7-4310-9319-EDDF95FC11E3}" type="parTrans" cxnId="{6B2702E8-D522-4223-8B6C-776A486F7A39}">
      <dgm:prSet/>
      <dgm:spPr/>
      <dgm:t>
        <a:bodyPr/>
        <a:lstStyle/>
        <a:p>
          <a:endParaRPr lang="en-US"/>
        </a:p>
      </dgm:t>
    </dgm:pt>
    <dgm:pt modelId="{ACC8BC6E-6A5E-4D6B-AD6C-3F7E024516E0}" type="sibTrans" cxnId="{6B2702E8-D522-4223-8B6C-776A486F7A39}">
      <dgm:prSet/>
      <dgm:spPr/>
      <dgm:t>
        <a:bodyPr/>
        <a:lstStyle/>
        <a:p>
          <a:endParaRPr lang="en-US"/>
        </a:p>
      </dgm:t>
    </dgm:pt>
    <dgm:pt modelId="{F34A5FF2-7BA6-4B90-8A26-005970FA66AA}">
      <dgm:prSet/>
      <dgm:spPr/>
      <dgm:t>
        <a:bodyPr/>
        <a:lstStyle/>
        <a:p>
          <a:r>
            <a:rPr lang="hr-HR"/>
            <a:t>5 – 6 bodova = ocjena vrlo dobar (4)</a:t>
          </a:r>
          <a:endParaRPr lang="en-US"/>
        </a:p>
      </dgm:t>
    </dgm:pt>
    <dgm:pt modelId="{52EEA544-E005-486D-94F3-7ED2F4E4C2DD}" type="parTrans" cxnId="{EAE81E2B-80F0-4D2E-8FBE-3C54AA084B67}">
      <dgm:prSet/>
      <dgm:spPr/>
      <dgm:t>
        <a:bodyPr/>
        <a:lstStyle/>
        <a:p>
          <a:endParaRPr lang="en-US"/>
        </a:p>
      </dgm:t>
    </dgm:pt>
    <dgm:pt modelId="{77810C55-9999-4752-9FF8-844004857474}" type="sibTrans" cxnId="{EAE81E2B-80F0-4D2E-8FBE-3C54AA084B67}">
      <dgm:prSet/>
      <dgm:spPr/>
      <dgm:t>
        <a:bodyPr/>
        <a:lstStyle/>
        <a:p>
          <a:endParaRPr lang="en-US"/>
        </a:p>
      </dgm:t>
    </dgm:pt>
    <dgm:pt modelId="{9A968052-ACF5-49F3-B8EF-30FD8BB230B2}">
      <dgm:prSet/>
      <dgm:spPr/>
      <dgm:t>
        <a:bodyPr/>
        <a:lstStyle/>
        <a:p>
          <a:r>
            <a:rPr lang="hr-HR"/>
            <a:t>3 – 4 boda = ocjena dobar (3)</a:t>
          </a:r>
          <a:endParaRPr lang="en-US" dirty="0"/>
        </a:p>
      </dgm:t>
    </dgm:pt>
    <dgm:pt modelId="{E6C8F741-B4D3-4985-9879-460F61A20975}" type="parTrans" cxnId="{770594D0-7B06-406C-AEE2-1E7CCF35C071}">
      <dgm:prSet/>
      <dgm:spPr/>
      <dgm:t>
        <a:bodyPr/>
        <a:lstStyle/>
        <a:p>
          <a:endParaRPr lang="en-US"/>
        </a:p>
      </dgm:t>
    </dgm:pt>
    <dgm:pt modelId="{644EAB3C-61DE-44F5-9381-F4287B5DABB3}" type="sibTrans" cxnId="{770594D0-7B06-406C-AEE2-1E7CCF35C071}">
      <dgm:prSet/>
      <dgm:spPr/>
      <dgm:t>
        <a:bodyPr/>
        <a:lstStyle/>
        <a:p>
          <a:endParaRPr lang="en-US"/>
        </a:p>
      </dgm:t>
    </dgm:pt>
    <dgm:pt modelId="{3602E1A4-23E3-4D61-A1C2-06204CDC5D38}">
      <dgm:prSet/>
      <dgm:spPr/>
      <dgm:t>
        <a:bodyPr/>
        <a:lstStyle/>
        <a:p>
          <a:r>
            <a:rPr lang="hr-HR"/>
            <a:t>2 boda = ocjena dovoljan (2)</a:t>
          </a:r>
          <a:endParaRPr lang="en-US"/>
        </a:p>
      </dgm:t>
    </dgm:pt>
    <dgm:pt modelId="{17466804-3556-432B-8FB6-624445BA1F68}" type="parTrans" cxnId="{5836030F-1431-410D-A518-2DF44592C244}">
      <dgm:prSet/>
      <dgm:spPr/>
      <dgm:t>
        <a:bodyPr/>
        <a:lstStyle/>
        <a:p>
          <a:endParaRPr lang="en-US"/>
        </a:p>
      </dgm:t>
    </dgm:pt>
    <dgm:pt modelId="{768E043F-2929-4C1A-A431-E76DAB1035E2}" type="sibTrans" cxnId="{5836030F-1431-410D-A518-2DF44592C244}">
      <dgm:prSet/>
      <dgm:spPr/>
      <dgm:t>
        <a:bodyPr/>
        <a:lstStyle/>
        <a:p>
          <a:endParaRPr lang="en-US"/>
        </a:p>
      </dgm:t>
    </dgm:pt>
    <dgm:pt modelId="{9B1BD7D8-EB82-463B-BA88-445B0E3A3B4B}">
      <dgm:prSet/>
      <dgm:spPr/>
      <dgm:t>
        <a:bodyPr/>
        <a:lstStyle/>
        <a:p>
          <a:r>
            <a:rPr lang="hr-HR"/>
            <a:t>0 – 1 bod = ocjena nedovoljan (1)</a:t>
          </a:r>
          <a:endParaRPr lang="en-US"/>
        </a:p>
      </dgm:t>
    </dgm:pt>
    <dgm:pt modelId="{328AD6EF-2791-477D-AE64-F15FAC1B2D83}" type="parTrans" cxnId="{3A0D70FD-3D6C-40AC-8295-AD34A79A735D}">
      <dgm:prSet/>
      <dgm:spPr/>
      <dgm:t>
        <a:bodyPr/>
        <a:lstStyle/>
        <a:p>
          <a:endParaRPr lang="en-US"/>
        </a:p>
      </dgm:t>
    </dgm:pt>
    <dgm:pt modelId="{43E391DE-EB59-4250-BEA0-B4BA6F6DB6F1}" type="sibTrans" cxnId="{3A0D70FD-3D6C-40AC-8295-AD34A79A735D}">
      <dgm:prSet/>
      <dgm:spPr/>
      <dgm:t>
        <a:bodyPr/>
        <a:lstStyle/>
        <a:p>
          <a:endParaRPr lang="en-US"/>
        </a:p>
      </dgm:t>
    </dgm:pt>
    <dgm:pt modelId="{D81A0D80-141C-44A2-9365-13D08C055D14}">
      <dgm:prSet/>
      <dgm:spPr/>
      <dgm:t>
        <a:bodyPr/>
        <a:lstStyle/>
        <a:p>
          <a:r>
            <a:rPr lang="hr-HR"/>
            <a:t>Ocjena se upisuje u stvaralačko izražavanje svim članovima skupine!</a:t>
          </a:r>
          <a:endParaRPr lang="en-US"/>
        </a:p>
      </dgm:t>
    </dgm:pt>
    <dgm:pt modelId="{86F08517-0C0B-4A5F-8160-EAF7CF9B43A2}" type="parTrans" cxnId="{FF7A3461-590A-4960-9D55-9E1FA5939639}">
      <dgm:prSet/>
      <dgm:spPr/>
      <dgm:t>
        <a:bodyPr/>
        <a:lstStyle/>
        <a:p>
          <a:endParaRPr lang="en-US"/>
        </a:p>
      </dgm:t>
    </dgm:pt>
    <dgm:pt modelId="{011D09F7-7677-4EDC-A360-1393C1F9503C}" type="sibTrans" cxnId="{FF7A3461-590A-4960-9D55-9E1FA5939639}">
      <dgm:prSet/>
      <dgm:spPr/>
      <dgm:t>
        <a:bodyPr/>
        <a:lstStyle/>
        <a:p>
          <a:endParaRPr lang="en-US"/>
        </a:p>
      </dgm:t>
    </dgm:pt>
    <dgm:pt modelId="{434FE345-F61E-41D9-9073-E08643C19167}" type="pres">
      <dgm:prSet presAssocID="{1ECA7DC6-5AD1-4EDD-B065-19713A256B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D9CB8510-0A62-4D73-B52A-11642D9C591D}" type="pres">
      <dgm:prSet presAssocID="{C80B2333-5CAC-4A0A-8309-C1F113A0208D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13FE4C7-8720-4F0E-A2B3-B248E8CBA1C1}" type="pres">
      <dgm:prSet presAssocID="{ACC8BC6E-6A5E-4D6B-AD6C-3F7E024516E0}" presName="spacer" presStyleCnt="0"/>
      <dgm:spPr/>
    </dgm:pt>
    <dgm:pt modelId="{83119D8A-688F-4B80-AAE8-B503BF8760DC}" type="pres">
      <dgm:prSet presAssocID="{F34A5FF2-7BA6-4B90-8A26-005970FA66AA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8F5A1B6-6FE3-428F-993E-D853900C0AF7}" type="pres">
      <dgm:prSet presAssocID="{77810C55-9999-4752-9FF8-844004857474}" presName="spacer" presStyleCnt="0"/>
      <dgm:spPr/>
    </dgm:pt>
    <dgm:pt modelId="{A5841A02-B441-47D9-B225-91BFA0B42C6F}" type="pres">
      <dgm:prSet presAssocID="{9A968052-ACF5-49F3-B8EF-30FD8BB230B2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4819179-E99F-4BF9-BB86-1DD1A83171EC}" type="pres">
      <dgm:prSet presAssocID="{644EAB3C-61DE-44F5-9381-F4287B5DABB3}" presName="spacer" presStyleCnt="0"/>
      <dgm:spPr/>
    </dgm:pt>
    <dgm:pt modelId="{509D92FB-05F1-40F1-B262-FD9ED1FAD3E6}" type="pres">
      <dgm:prSet presAssocID="{3602E1A4-23E3-4D61-A1C2-06204CDC5D38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58B19F7-0682-4ADF-9F6F-EDA35506A0F8}" type="pres">
      <dgm:prSet presAssocID="{768E043F-2929-4C1A-A431-E76DAB1035E2}" presName="spacer" presStyleCnt="0"/>
      <dgm:spPr/>
    </dgm:pt>
    <dgm:pt modelId="{C28BBA45-A7A3-42AA-A350-5836E07AC65F}" type="pres">
      <dgm:prSet presAssocID="{9B1BD7D8-EB82-463B-BA88-445B0E3A3B4B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265824C-853E-4E02-823F-E3EB0509A100}" type="pres">
      <dgm:prSet presAssocID="{43E391DE-EB59-4250-BEA0-B4BA6F6DB6F1}" presName="spacer" presStyleCnt="0"/>
      <dgm:spPr/>
    </dgm:pt>
    <dgm:pt modelId="{0966E57C-8DC6-441D-ACE2-19B434743CD3}" type="pres">
      <dgm:prSet presAssocID="{D81A0D80-141C-44A2-9365-13D08C055D1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6B2702E8-D522-4223-8B6C-776A486F7A39}" srcId="{1ECA7DC6-5AD1-4EDD-B065-19713A256BF0}" destId="{C80B2333-5CAC-4A0A-8309-C1F113A0208D}" srcOrd="0" destOrd="0" parTransId="{4F7CDC1A-2DA7-4310-9319-EDDF95FC11E3}" sibTransId="{ACC8BC6E-6A5E-4D6B-AD6C-3F7E024516E0}"/>
    <dgm:cxn modelId="{3A0D70FD-3D6C-40AC-8295-AD34A79A735D}" srcId="{1ECA7DC6-5AD1-4EDD-B065-19713A256BF0}" destId="{9B1BD7D8-EB82-463B-BA88-445B0E3A3B4B}" srcOrd="4" destOrd="0" parTransId="{328AD6EF-2791-477D-AE64-F15FAC1B2D83}" sibTransId="{43E391DE-EB59-4250-BEA0-B4BA6F6DB6F1}"/>
    <dgm:cxn modelId="{770594D0-7B06-406C-AEE2-1E7CCF35C071}" srcId="{1ECA7DC6-5AD1-4EDD-B065-19713A256BF0}" destId="{9A968052-ACF5-49F3-B8EF-30FD8BB230B2}" srcOrd="2" destOrd="0" parTransId="{E6C8F741-B4D3-4985-9879-460F61A20975}" sibTransId="{644EAB3C-61DE-44F5-9381-F4287B5DABB3}"/>
    <dgm:cxn modelId="{ECF70B7C-AB9D-4F50-8788-D966564B94C9}" type="presOf" srcId="{9A968052-ACF5-49F3-B8EF-30FD8BB230B2}" destId="{A5841A02-B441-47D9-B225-91BFA0B42C6F}" srcOrd="0" destOrd="0" presId="urn:microsoft.com/office/officeart/2005/8/layout/vList2"/>
    <dgm:cxn modelId="{6D2B9A7E-9998-4D5D-86C7-8DC67E1DFAFF}" type="presOf" srcId="{C80B2333-5CAC-4A0A-8309-C1F113A0208D}" destId="{D9CB8510-0A62-4D73-B52A-11642D9C591D}" srcOrd="0" destOrd="0" presId="urn:microsoft.com/office/officeart/2005/8/layout/vList2"/>
    <dgm:cxn modelId="{B54C7B26-ED65-4ED3-9A9B-40E5AF2A3418}" type="presOf" srcId="{3602E1A4-23E3-4D61-A1C2-06204CDC5D38}" destId="{509D92FB-05F1-40F1-B262-FD9ED1FAD3E6}" srcOrd="0" destOrd="0" presId="urn:microsoft.com/office/officeart/2005/8/layout/vList2"/>
    <dgm:cxn modelId="{604CC210-4EAC-44AE-9A62-33BB1BB6AFEF}" type="presOf" srcId="{1ECA7DC6-5AD1-4EDD-B065-19713A256BF0}" destId="{434FE345-F61E-41D9-9073-E08643C19167}" srcOrd="0" destOrd="0" presId="urn:microsoft.com/office/officeart/2005/8/layout/vList2"/>
    <dgm:cxn modelId="{BC9D66F5-C9EA-42F0-BE3B-FE20C2F47A14}" type="presOf" srcId="{D81A0D80-141C-44A2-9365-13D08C055D14}" destId="{0966E57C-8DC6-441D-ACE2-19B434743CD3}" srcOrd="0" destOrd="0" presId="urn:microsoft.com/office/officeart/2005/8/layout/vList2"/>
    <dgm:cxn modelId="{EAE81E2B-80F0-4D2E-8FBE-3C54AA084B67}" srcId="{1ECA7DC6-5AD1-4EDD-B065-19713A256BF0}" destId="{F34A5FF2-7BA6-4B90-8A26-005970FA66AA}" srcOrd="1" destOrd="0" parTransId="{52EEA544-E005-486D-94F3-7ED2F4E4C2DD}" sibTransId="{77810C55-9999-4752-9FF8-844004857474}"/>
    <dgm:cxn modelId="{62B65EE6-1414-4A45-832A-06FF8817FD8F}" type="presOf" srcId="{9B1BD7D8-EB82-463B-BA88-445B0E3A3B4B}" destId="{C28BBA45-A7A3-42AA-A350-5836E07AC65F}" srcOrd="0" destOrd="0" presId="urn:microsoft.com/office/officeart/2005/8/layout/vList2"/>
    <dgm:cxn modelId="{09BF2BC7-EBEB-4FB2-9A90-CD686CF7C65B}" type="presOf" srcId="{F34A5FF2-7BA6-4B90-8A26-005970FA66AA}" destId="{83119D8A-688F-4B80-AAE8-B503BF8760DC}" srcOrd="0" destOrd="0" presId="urn:microsoft.com/office/officeart/2005/8/layout/vList2"/>
    <dgm:cxn modelId="{FF7A3461-590A-4960-9D55-9E1FA5939639}" srcId="{1ECA7DC6-5AD1-4EDD-B065-19713A256BF0}" destId="{D81A0D80-141C-44A2-9365-13D08C055D14}" srcOrd="5" destOrd="0" parTransId="{86F08517-0C0B-4A5F-8160-EAF7CF9B43A2}" sibTransId="{011D09F7-7677-4EDC-A360-1393C1F9503C}"/>
    <dgm:cxn modelId="{5836030F-1431-410D-A518-2DF44592C244}" srcId="{1ECA7DC6-5AD1-4EDD-B065-19713A256BF0}" destId="{3602E1A4-23E3-4D61-A1C2-06204CDC5D38}" srcOrd="3" destOrd="0" parTransId="{17466804-3556-432B-8FB6-624445BA1F68}" sibTransId="{768E043F-2929-4C1A-A431-E76DAB1035E2}"/>
    <dgm:cxn modelId="{3931D77A-3028-4846-8D44-FB130B631A3B}" type="presParOf" srcId="{434FE345-F61E-41D9-9073-E08643C19167}" destId="{D9CB8510-0A62-4D73-B52A-11642D9C591D}" srcOrd="0" destOrd="0" presId="urn:microsoft.com/office/officeart/2005/8/layout/vList2"/>
    <dgm:cxn modelId="{AA102DA3-1BE1-4236-8F5C-C4D323C657D9}" type="presParOf" srcId="{434FE345-F61E-41D9-9073-E08643C19167}" destId="{E13FE4C7-8720-4F0E-A2B3-B248E8CBA1C1}" srcOrd="1" destOrd="0" presId="urn:microsoft.com/office/officeart/2005/8/layout/vList2"/>
    <dgm:cxn modelId="{DDCE24F3-4A45-4CEA-BDBA-30DEA2500312}" type="presParOf" srcId="{434FE345-F61E-41D9-9073-E08643C19167}" destId="{83119D8A-688F-4B80-AAE8-B503BF8760DC}" srcOrd="2" destOrd="0" presId="urn:microsoft.com/office/officeart/2005/8/layout/vList2"/>
    <dgm:cxn modelId="{A3138FCA-5DFA-4599-89EE-E15729419DB6}" type="presParOf" srcId="{434FE345-F61E-41D9-9073-E08643C19167}" destId="{58F5A1B6-6FE3-428F-993E-D853900C0AF7}" srcOrd="3" destOrd="0" presId="urn:microsoft.com/office/officeart/2005/8/layout/vList2"/>
    <dgm:cxn modelId="{C091B195-A4B1-43D0-825A-AB04CCACD3D1}" type="presParOf" srcId="{434FE345-F61E-41D9-9073-E08643C19167}" destId="{A5841A02-B441-47D9-B225-91BFA0B42C6F}" srcOrd="4" destOrd="0" presId="urn:microsoft.com/office/officeart/2005/8/layout/vList2"/>
    <dgm:cxn modelId="{46E3D96C-3A35-4D84-9BA2-A3198A29E120}" type="presParOf" srcId="{434FE345-F61E-41D9-9073-E08643C19167}" destId="{54819179-E99F-4BF9-BB86-1DD1A83171EC}" srcOrd="5" destOrd="0" presId="urn:microsoft.com/office/officeart/2005/8/layout/vList2"/>
    <dgm:cxn modelId="{C7EA1E24-8C1E-4269-A2D4-339373C23B90}" type="presParOf" srcId="{434FE345-F61E-41D9-9073-E08643C19167}" destId="{509D92FB-05F1-40F1-B262-FD9ED1FAD3E6}" srcOrd="6" destOrd="0" presId="urn:microsoft.com/office/officeart/2005/8/layout/vList2"/>
    <dgm:cxn modelId="{3937140E-B67C-46DC-B627-1E77A46CBBAC}" type="presParOf" srcId="{434FE345-F61E-41D9-9073-E08643C19167}" destId="{E58B19F7-0682-4ADF-9F6F-EDA35506A0F8}" srcOrd="7" destOrd="0" presId="urn:microsoft.com/office/officeart/2005/8/layout/vList2"/>
    <dgm:cxn modelId="{3FA51F81-2114-46F2-A25E-710D7A277F60}" type="presParOf" srcId="{434FE345-F61E-41D9-9073-E08643C19167}" destId="{C28BBA45-A7A3-42AA-A350-5836E07AC65F}" srcOrd="8" destOrd="0" presId="urn:microsoft.com/office/officeart/2005/8/layout/vList2"/>
    <dgm:cxn modelId="{927CE168-6FE7-4C52-9FD3-0E3BE469B23D}" type="presParOf" srcId="{434FE345-F61E-41D9-9073-E08643C19167}" destId="{F265824C-853E-4E02-823F-E3EB0509A100}" srcOrd="9" destOrd="0" presId="urn:microsoft.com/office/officeart/2005/8/layout/vList2"/>
    <dgm:cxn modelId="{EC1F6184-B2D6-49B2-97E0-D8F89E5D648D}" type="presParOf" srcId="{434FE345-F61E-41D9-9073-E08643C19167}" destId="{0966E57C-8DC6-441D-ACE2-19B434743CD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A866CE-567F-438D-94DB-7BC993F66CC2}">
      <dsp:nvSpPr>
        <dsp:cNvPr id="0" name=""/>
        <dsp:cNvSpPr/>
      </dsp:nvSpPr>
      <dsp:spPr>
        <a:xfrm>
          <a:off x="1235" y="843047"/>
          <a:ext cx="2890539" cy="14452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200" b="1" kern="1200"/>
            <a:t>BETLEHEM</a:t>
          </a:r>
          <a:endParaRPr lang="en-US" sz="4200" kern="1200"/>
        </a:p>
      </dsp:txBody>
      <dsp:txXfrm>
        <a:off x="43565" y="885377"/>
        <a:ext cx="2805879" cy="1360609"/>
      </dsp:txXfrm>
    </dsp:sp>
    <dsp:sp modelId="{44239EE2-734A-4A8B-B8A7-AB033795D527}">
      <dsp:nvSpPr>
        <dsp:cNvPr id="0" name=""/>
        <dsp:cNvSpPr/>
      </dsp:nvSpPr>
      <dsp:spPr>
        <a:xfrm>
          <a:off x="3614410" y="843047"/>
          <a:ext cx="2890539" cy="14452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200" b="1" kern="1200"/>
            <a:t>NAZARET</a:t>
          </a:r>
          <a:endParaRPr lang="en-US" sz="4200" kern="1200"/>
        </a:p>
      </dsp:txBody>
      <dsp:txXfrm>
        <a:off x="3656740" y="885377"/>
        <a:ext cx="2805879" cy="1360609"/>
      </dsp:txXfrm>
    </dsp:sp>
    <dsp:sp modelId="{B4828FA6-693E-48EC-93B7-671736AFEB0A}">
      <dsp:nvSpPr>
        <dsp:cNvPr id="0" name=""/>
        <dsp:cNvSpPr/>
      </dsp:nvSpPr>
      <dsp:spPr>
        <a:xfrm>
          <a:off x="7227584" y="843047"/>
          <a:ext cx="2890539" cy="144526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200" b="1" kern="1200"/>
            <a:t>JERUZALEM</a:t>
          </a:r>
          <a:endParaRPr lang="en-US" sz="4200" kern="1200"/>
        </a:p>
      </dsp:txBody>
      <dsp:txXfrm>
        <a:off x="7269914" y="885377"/>
        <a:ext cx="2805879" cy="13606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01E2E3-CDBF-4E34-B773-7E8B2CD8DD9D}">
      <dsp:nvSpPr>
        <dsp:cNvPr id="0" name=""/>
        <dsp:cNvSpPr/>
      </dsp:nvSpPr>
      <dsp:spPr>
        <a:xfrm>
          <a:off x="0" y="37681"/>
          <a:ext cx="6513603" cy="13985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/>
            <a:t>1. PAŽLJIVO POSLUŠATI ILI PROČITATI UPUTE NASTAVNIKA O ZADACIMA ZA RAD U GRUPI</a:t>
          </a:r>
          <a:endParaRPr lang="en-US" sz="2500" kern="1200" dirty="0"/>
        </a:p>
      </dsp:txBody>
      <dsp:txXfrm>
        <a:off x="68270" y="105951"/>
        <a:ext cx="6377063" cy="1261975"/>
      </dsp:txXfrm>
    </dsp:sp>
    <dsp:sp modelId="{EB4C5AA8-325F-4E72-A9FC-A4BB54C54C5B}">
      <dsp:nvSpPr>
        <dsp:cNvPr id="0" name=""/>
        <dsp:cNvSpPr/>
      </dsp:nvSpPr>
      <dsp:spPr>
        <a:xfrm>
          <a:off x="0" y="1508197"/>
          <a:ext cx="6513603" cy="1398515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/>
            <a:t>2. FORMIRATI SKUPINE PAZEĆI DA SE NITKO U RAZREDU NE OSJEĆA IZOSTAVLJENIM</a:t>
          </a:r>
          <a:endParaRPr lang="en-US" sz="2500" kern="1200"/>
        </a:p>
      </dsp:txBody>
      <dsp:txXfrm>
        <a:off x="68270" y="1576467"/>
        <a:ext cx="6377063" cy="1261975"/>
      </dsp:txXfrm>
    </dsp:sp>
    <dsp:sp modelId="{4D0E1D9D-C2C2-4301-9C40-5E7FCC5480A7}">
      <dsp:nvSpPr>
        <dsp:cNvPr id="0" name=""/>
        <dsp:cNvSpPr/>
      </dsp:nvSpPr>
      <dsp:spPr>
        <a:xfrm>
          <a:off x="0" y="2978713"/>
          <a:ext cx="6513603" cy="1398515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/>
            <a:t>3. TIJEKOM RADA SLUŠATI I UVAŽAVATI TUĐE IDEJE I MIŠLJENJA</a:t>
          </a:r>
          <a:endParaRPr lang="en-US" sz="2500" kern="1200" dirty="0"/>
        </a:p>
      </dsp:txBody>
      <dsp:txXfrm>
        <a:off x="68270" y="3046983"/>
        <a:ext cx="6377063" cy="1261975"/>
      </dsp:txXfrm>
    </dsp:sp>
    <dsp:sp modelId="{67840E91-899E-428A-954F-91D1DFCF0282}">
      <dsp:nvSpPr>
        <dsp:cNvPr id="0" name=""/>
        <dsp:cNvSpPr/>
      </dsp:nvSpPr>
      <dsp:spPr>
        <a:xfrm>
          <a:off x="0" y="4449228"/>
          <a:ext cx="6513603" cy="139851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/>
            <a:t>4. PRAVEDNO RASPODIJELITI ZADATKE TRUDEĆI SE DA SVI BUDU ZADOVOLJNI, KOLIKO JE TO MOGUĆE</a:t>
          </a:r>
          <a:endParaRPr lang="en-US" sz="2500" kern="1200"/>
        </a:p>
      </dsp:txBody>
      <dsp:txXfrm>
        <a:off x="68270" y="4517498"/>
        <a:ext cx="6377063" cy="12619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7C1749-F95C-4A26-908C-140AD947C8F3}">
      <dsp:nvSpPr>
        <dsp:cNvPr id="0" name=""/>
        <dsp:cNvSpPr/>
      </dsp:nvSpPr>
      <dsp:spPr>
        <a:xfrm>
          <a:off x="2955815" y="737644"/>
          <a:ext cx="5677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7773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24742" y="780372"/>
        <a:ext cx="29918" cy="5983"/>
      </dsp:txXfrm>
    </dsp:sp>
    <dsp:sp modelId="{52C7B95E-7ABD-4C55-A6DF-6AA971B7DE41}">
      <dsp:nvSpPr>
        <dsp:cNvPr id="0" name=""/>
        <dsp:cNvSpPr/>
      </dsp:nvSpPr>
      <dsp:spPr>
        <a:xfrm>
          <a:off x="355990" y="2876"/>
          <a:ext cx="2601625" cy="15609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482" tIns="133815" rIns="127482" bIns="13381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/>
            <a:t>Formirati skupine 3-4 učenika</a:t>
          </a:r>
          <a:endParaRPr lang="en-US" sz="2100" kern="1200"/>
        </a:p>
      </dsp:txBody>
      <dsp:txXfrm>
        <a:off x="355990" y="2876"/>
        <a:ext cx="2601625" cy="1560975"/>
      </dsp:txXfrm>
    </dsp:sp>
    <dsp:sp modelId="{2CA85C3B-0A48-4A97-B57A-36122FF87180}">
      <dsp:nvSpPr>
        <dsp:cNvPr id="0" name=""/>
        <dsp:cNvSpPr/>
      </dsp:nvSpPr>
      <dsp:spPr>
        <a:xfrm>
          <a:off x="1656802" y="1562051"/>
          <a:ext cx="3199998" cy="567773"/>
        </a:xfrm>
        <a:custGeom>
          <a:avLst/>
          <a:gdLst/>
          <a:ahLst/>
          <a:cxnLst/>
          <a:rect l="0" t="0" r="0" b="0"/>
          <a:pathLst>
            <a:path>
              <a:moveTo>
                <a:pt x="3199998" y="0"/>
              </a:moveTo>
              <a:lnTo>
                <a:pt x="3199998" y="300986"/>
              </a:lnTo>
              <a:lnTo>
                <a:pt x="0" y="300986"/>
              </a:lnTo>
              <a:lnTo>
                <a:pt x="0" y="567773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175415" y="1842946"/>
        <a:ext cx="162773" cy="5983"/>
      </dsp:txXfrm>
    </dsp:sp>
    <dsp:sp modelId="{6DC513F7-CD80-4CAB-8771-2D296B3BCF1D}">
      <dsp:nvSpPr>
        <dsp:cNvPr id="0" name=""/>
        <dsp:cNvSpPr/>
      </dsp:nvSpPr>
      <dsp:spPr>
        <a:xfrm>
          <a:off x="3555988" y="2876"/>
          <a:ext cx="2601625" cy="15609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482" tIns="133815" rIns="127482" bIns="13381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/>
            <a:t>Pregledati i pročitati dobivene materijale</a:t>
          </a:r>
          <a:endParaRPr lang="en-US" sz="2100" kern="1200"/>
        </a:p>
      </dsp:txBody>
      <dsp:txXfrm>
        <a:off x="3555988" y="2876"/>
        <a:ext cx="2601625" cy="1560975"/>
      </dsp:txXfrm>
    </dsp:sp>
    <dsp:sp modelId="{E002981C-DB92-48C3-AA8B-1EF35828E285}">
      <dsp:nvSpPr>
        <dsp:cNvPr id="0" name=""/>
        <dsp:cNvSpPr/>
      </dsp:nvSpPr>
      <dsp:spPr>
        <a:xfrm>
          <a:off x="2955815" y="2896993"/>
          <a:ext cx="5677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7773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24742" y="2939721"/>
        <a:ext cx="29918" cy="5983"/>
      </dsp:txXfrm>
    </dsp:sp>
    <dsp:sp modelId="{FB43A122-D6C1-4343-92D8-AD5C6C6297A0}">
      <dsp:nvSpPr>
        <dsp:cNvPr id="0" name=""/>
        <dsp:cNvSpPr/>
      </dsp:nvSpPr>
      <dsp:spPr>
        <a:xfrm>
          <a:off x="355990" y="2162225"/>
          <a:ext cx="2601625" cy="15609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482" tIns="133815" rIns="127482" bIns="13381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/>
            <a:t>Na plakat zapisati naslov </a:t>
          </a:r>
          <a:endParaRPr lang="en-US" sz="2100" kern="1200"/>
        </a:p>
      </dsp:txBody>
      <dsp:txXfrm>
        <a:off x="355990" y="2162225"/>
        <a:ext cx="2601625" cy="1560975"/>
      </dsp:txXfrm>
    </dsp:sp>
    <dsp:sp modelId="{6A61D2BD-9D09-4240-A113-0EE9C618355F}">
      <dsp:nvSpPr>
        <dsp:cNvPr id="0" name=""/>
        <dsp:cNvSpPr/>
      </dsp:nvSpPr>
      <dsp:spPr>
        <a:xfrm>
          <a:off x="1656802" y="3721400"/>
          <a:ext cx="3199998" cy="567773"/>
        </a:xfrm>
        <a:custGeom>
          <a:avLst/>
          <a:gdLst/>
          <a:ahLst/>
          <a:cxnLst/>
          <a:rect l="0" t="0" r="0" b="0"/>
          <a:pathLst>
            <a:path>
              <a:moveTo>
                <a:pt x="3199998" y="0"/>
              </a:moveTo>
              <a:lnTo>
                <a:pt x="3199998" y="300986"/>
              </a:lnTo>
              <a:lnTo>
                <a:pt x="0" y="300986"/>
              </a:lnTo>
              <a:lnTo>
                <a:pt x="0" y="567773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175415" y="4002295"/>
        <a:ext cx="162773" cy="5983"/>
      </dsp:txXfrm>
    </dsp:sp>
    <dsp:sp modelId="{AE974DC0-C062-494B-B5BF-DCFACFB9062A}">
      <dsp:nvSpPr>
        <dsp:cNvPr id="0" name=""/>
        <dsp:cNvSpPr/>
      </dsp:nvSpPr>
      <dsp:spPr>
        <a:xfrm>
          <a:off x="3555988" y="2162225"/>
          <a:ext cx="2601625" cy="15609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482" tIns="133815" rIns="127482" bIns="13381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/>
            <a:t>Izrezati sličice, razmjestiti i zalijepiti na papir za plakat</a:t>
          </a:r>
          <a:endParaRPr lang="en-US" sz="2100" kern="1200"/>
        </a:p>
      </dsp:txBody>
      <dsp:txXfrm>
        <a:off x="3555988" y="2162225"/>
        <a:ext cx="2601625" cy="1560975"/>
      </dsp:txXfrm>
    </dsp:sp>
    <dsp:sp modelId="{11C3B3F1-C38D-418A-A2CF-E65C77B267CE}">
      <dsp:nvSpPr>
        <dsp:cNvPr id="0" name=""/>
        <dsp:cNvSpPr/>
      </dsp:nvSpPr>
      <dsp:spPr>
        <a:xfrm>
          <a:off x="2955815" y="5056341"/>
          <a:ext cx="5677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7773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24742" y="5099069"/>
        <a:ext cx="29918" cy="5983"/>
      </dsp:txXfrm>
    </dsp:sp>
    <dsp:sp modelId="{719D6C4B-B51F-440C-BA53-8899E32C7C40}">
      <dsp:nvSpPr>
        <dsp:cNvPr id="0" name=""/>
        <dsp:cNvSpPr/>
      </dsp:nvSpPr>
      <dsp:spPr>
        <a:xfrm>
          <a:off x="355990" y="4321574"/>
          <a:ext cx="2601625" cy="15609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482" tIns="133815" rIns="127482" bIns="13381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/>
            <a:t>Prepisati rečenice na plakat </a:t>
          </a:r>
          <a:r>
            <a:rPr lang="hr-HR" sz="2100" u="sng" kern="1200"/>
            <a:t>uredno, čitljivo i na odgovarajuće mjesto</a:t>
          </a:r>
          <a:endParaRPr lang="en-US" sz="2100" kern="1200"/>
        </a:p>
      </dsp:txBody>
      <dsp:txXfrm>
        <a:off x="355990" y="4321574"/>
        <a:ext cx="2601625" cy="1560975"/>
      </dsp:txXfrm>
    </dsp:sp>
    <dsp:sp modelId="{E624BEFB-3B53-48BD-8E82-17B7F80E0E1D}">
      <dsp:nvSpPr>
        <dsp:cNvPr id="0" name=""/>
        <dsp:cNvSpPr/>
      </dsp:nvSpPr>
      <dsp:spPr>
        <a:xfrm>
          <a:off x="3555988" y="4321574"/>
          <a:ext cx="2601625" cy="15609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482" tIns="133815" rIns="127482" bIns="13381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/>
            <a:t>Pripremiti se za izlaganje uz pomoć plakata (u izlaganju sudjeluju svi učenici)</a:t>
          </a:r>
          <a:endParaRPr lang="en-US" sz="2100" kern="1200"/>
        </a:p>
      </dsp:txBody>
      <dsp:txXfrm>
        <a:off x="3555988" y="4321574"/>
        <a:ext cx="2601625" cy="15609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CB8510-0A62-4D73-B52A-11642D9C591D}">
      <dsp:nvSpPr>
        <dsp:cNvPr id="0" name=""/>
        <dsp:cNvSpPr/>
      </dsp:nvSpPr>
      <dsp:spPr>
        <a:xfrm>
          <a:off x="0" y="36077"/>
          <a:ext cx="6513603" cy="9136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/>
            <a:t>7 – 8 bodova = ocjena odličan (5) </a:t>
          </a:r>
          <a:endParaRPr lang="en-US" sz="2300" kern="1200"/>
        </a:p>
      </dsp:txBody>
      <dsp:txXfrm>
        <a:off x="44602" y="80679"/>
        <a:ext cx="6424399" cy="824474"/>
      </dsp:txXfrm>
    </dsp:sp>
    <dsp:sp modelId="{83119D8A-688F-4B80-AAE8-B503BF8760DC}">
      <dsp:nvSpPr>
        <dsp:cNvPr id="0" name=""/>
        <dsp:cNvSpPr/>
      </dsp:nvSpPr>
      <dsp:spPr>
        <a:xfrm>
          <a:off x="0" y="1015995"/>
          <a:ext cx="6513603" cy="913678"/>
        </a:xfrm>
        <a:prstGeom prst="round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/>
            <a:t>5 – 6 bodova = ocjena vrlo dobar (4)</a:t>
          </a:r>
          <a:endParaRPr lang="en-US" sz="2300" kern="1200"/>
        </a:p>
      </dsp:txBody>
      <dsp:txXfrm>
        <a:off x="44602" y="1060597"/>
        <a:ext cx="6424399" cy="824474"/>
      </dsp:txXfrm>
    </dsp:sp>
    <dsp:sp modelId="{A5841A02-B441-47D9-B225-91BFA0B42C6F}">
      <dsp:nvSpPr>
        <dsp:cNvPr id="0" name=""/>
        <dsp:cNvSpPr/>
      </dsp:nvSpPr>
      <dsp:spPr>
        <a:xfrm>
          <a:off x="0" y="1995914"/>
          <a:ext cx="6513603" cy="913678"/>
        </a:xfrm>
        <a:prstGeom prst="round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/>
            <a:t>3 – 4 boda = ocjena dobar (3)</a:t>
          </a:r>
          <a:endParaRPr lang="en-US" sz="2300" kern="1200" dirty="0"/>
        </a:p>
      </dsp:txBody>
      <dsp:txXfrm>
        <a:off x="44602" y="2040516"/>
        <a:ext cx="6424399" cy="824474"/>
      </dsp:txXfrm>
    </dsp:sp>
    <dsp:sp modelId="{509D92FB-05F1-40F1-B262-FD9ED1FAD3E6}">
      <dsp:nvSpPr>
        <dsp:cNvPr id="0" name=""/>
        <dsp:cNvSpPr/>
      </dsp:nvSpPr>
      <dsp:spPr>
        <a:xfrm>
          <a:off x="0" y="2975833"/>
          <a:ext cx="6513603" cy="913678"/>
        </a:xfrm>
        <a:prstGeom prst="round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/>
            <a:t>2 boda = ocjena dovoljan (2)</a:t>
          </a:r>
          <a:endParaRPr lang="en-US" sz="2300" kern="1200"/>
        </a:p>
      </dsp:txBody>
      <dsp:txXfrm>
        <a:off x="44602" y="3020435"/>
        <a:ext cx="6424399" cy="824474"/>
      </dsp:txXfrm>
    </dsp:sp>
    <dsp:sp modelId="{C28BBA45-A7A3-42AA-A350-5836E07AC65F}">
      <dsp:nvSpPr>
        <dsp:cNvPr id="0" name=""/>
        <dsp:cNvSpPr/>
      </dsp:nvSpPr>
      <dsp:spPr>
        <a:xfrm>
          <a:off x="0" y="3955751"/>
          <a:ext cx="6513603" cy="913678"/>
        </a:xfrm>
        <a:prstGeom prst="round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/>
            <a:t>0 – 1 bod = ocjena nedovoljan (1)</a:t>
          </a:r>
          <a:endParaRPr lang="en-US" sz="2300" kern="1200"/>
        </a:p>
      </dsp:txBody>
      <dsp:txXfrm>
        <a:off x="44602" y="4000353"/>
        <a:ext cx="6424399" cy="824474"/>
      </dsp:txXfrm>
    </dsp:sp>
    <dsp:sp modelId="{0966E57C-8DC6-441D-ACE2-19B434743CD3}">
      <dsp:nvSpPr>
        <dsp:cNvPr id="0" name=""/>
        <dsp:cNvSpPr/>
      </dsp:nvSpPr>
      <dsp:spPr>
        <a:xfrm>
          <a:off x="0" y="4935670"/>
          <a:ext cx="6513603" cy="913678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/>
            <a:t>Ocjena se upisuje u stvaralačko izražavanje svim članovima skupine!</a:t>
          </a:r>
          <a:endParaRPr lang="en-US" sz="2300" kern="1200"/>
        </a:p>
      </dsp:txBody>
      <dsp:txXfrm>
        <a:off x="44602" y="4980272"/>
        <a:ext cx="6424399" cy="8244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F94703-A5FE-4B3E-9678-27ACD5DF6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F56912B-8A05-4E12-AA86-C5D37884A7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FA55BC5-4AF4-4923-A628-34996A9F2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966F-3E4D-45CE-8E60-ABD8214F1B47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20CDE2A-926C-470B-A657-F414B65D3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E088128-1BAE-4D60-AD08-7177B4742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D77A-4DA4-490F-8788-5878D2CC0F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9014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DD4AA6-1653-4A04-8212-098768C11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5EA6D20-FD03-4818-B52B-A39D8B1A88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7CACAFF-85EB-4AA8-A694-A7F632AFE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966F-3E4D-45CE-8E60-ABD8214F1B47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87A1E87-5E18-4AF2-8FBB-AC6D81E88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C75324F-9D5C-48E9-A210-73108FF0A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D77A-4DA4-490F-8788-5878D2CC0F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949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2862CC8B-1DBD-4527-8D3C-B4EF1A097C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E68E0DAA-31CF-46DB-9643-1648022F7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B8D8993-0A56-4178-B3BF-000BA2921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966F-3E4D-45CE-8E60-ABD8214F1B47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17AE7E4-74AC-401A-A227-F17C86E36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899D5B3-3434-42B7-A3A1-EDA8992D2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D77A-4DA4-490F-8788-5878D2CC0F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890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6028FC-075B-4BCB-BFC1-ECAB9B988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A046FEB-BDCB-4A61-901E-1352B33EE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199970D-66AC-4B41-8021-1BB46C53F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966F-3E4D-45CE-8E60-ABD8214F1B47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66C6C85-FD82-4E4B-8736-54EF0E48F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EB5C4D7-5AEA-402C-8E05-0F5741DB4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D77A-4DA4-490F-8788-5878D2CC0F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294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9928E8-71A9-4C8F-8B20-38FC2C948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148225C-36C9-43D3-834E-FB74243AB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BA819CF-E367-4128-BCAB-49A44FAE0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966F-3E4D-45CE-8E60-ABD8214F1B47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CDA4910-E71D-44FD-AD8D-2EBAEB86D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834FFEF-F882-4444-A327-BBB9ACDD8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D77A-4DA4-490F-8788-5878D2CC0F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0801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629D42-092D-4118-9529-EDCBA2F50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5577786-2795-4185-B1C6-CADA74CD23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997A0FF-A203-4CBF-8C81-94B3326FF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E84CC61-8F5A-4F4B-876B-2D3588ED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966F-3E4D-45CE-8E60-ABD8214F1B47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96311B0-5D0D-40C1-8B2C-A0C91C897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0A879C3-197D-41FC-823A-6E57689FC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D77A-4DA4-490F-8788-5878D2CC0F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3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00A8DA-3532-4324-BB63-B5707EE9A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4FCC399-08CC-46F3-92AC-5DE235583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0D65FDE-EAF3-426E-99AD-93E1A39E20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1E6BE284-49BE-4C94-B6ED-E5FDEB263D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91AF571A-7792-4F2D-8A7C-A9FB7056ED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476218F8-426F-4495-9A80-4E2374031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966F-3E4D-45CE-8E60-ABD8214F1B47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276FF4B9-98EC-4370-BDC2-5A8D85231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1E7AAD4F-56ED-49D1-BDF4-32A5C6AEC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D77A-4DA4-490F-8788-5878D2CC0F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453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8ECB28-7BAD-450A-B3C5-CA945A21F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2DD78BB1-DB1D-4774-89A1-1E51FF7D1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966F-3E4D-45CE-8E60-ABD8214F1B47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844579DE-3D82-44FC-A441-E90699FB4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514BD1C4-5177-4201-A1D7-6AC940EDC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D77A-4DA4-490F-8788-5878D2CC0F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864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26A57626-447A-4142-9A0C-F08DA5CFA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966F-3E4D-45CE-8E60-ABD8214F1B47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87C30A15-2D28-4151-A00B-CE9E566A8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6C20DAED-B314-4ABD-94C6-80640FCC1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D77A-4DA4-490F-8788-5878D2CC0F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405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7E6430-7B65-4B4B-AAE3-27D000885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4BD1DF2-D4AF-4D50-B4C5-2427BD98D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59ABC55-6053-41B5-86F5-8CACCD18DE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E02B9ED-C6D5-4730-B843-F35DE13FF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966F-3E4D-45CE-8E60-ABD8214F1B47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93C413A-484D-46DD-9DD8-880EA9713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E012A1D-AADC-4891-ACE3-4FF66B302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D77A-4DA4-490F-8788-5878D2CC0F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88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79A178-689A-4273-8EA8-72A91BB74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79485210-2549-4740-B457-4067C97EF3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2CB1045-9189-4D7E-8474-F0C1077F9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83607B5-5672-48BB-9054-6E675DB71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966F-3E4D-45CE-8E60-ABD8214F1B47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2FB7E8C-7009-4A2C-ACF5-ED8F684F9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69BAD12-7323-4B68-AC4A-A64AEC7E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D77A-4DA4-490F-8788-5878D2CC0F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4364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B6FABC45-6952-4504-B21B-1447A4C04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F8DFE74-43B6-4E4F-B53D-330B51825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BF5D51C-8C1F-4037-9B3D-F1F16C7A7B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966F-3E4D-45CE-8E60-ABD8214F1B47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88D5219-3BC9-4C7E-B69E-161D738A01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FF37CB6-B6FC-4521-A7CE-1A2E69E05F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3D77A-4DA4-490F-8788-5878D2CC0F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631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hr/resource/419203/vjeronauk/isusova-domovin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r.utc.city/3018369-3599396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20855C-9FA4-417A-BE67-63C022F819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E6A49B-1B06-403E-8CC5-ACB38A6BDE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8AE7F11-DFEC-493C-803E-71275427ED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160" y="1660121"/>
            <a:ext cx="9623404" cy="3305493"/>
          </a:xfrm>
        </p:spPr>
        <p:txBody>
          <a:bodyPr>
            <a:normAutofit/>
          </a:bodyPr>
          <a:lstStyle/>
          <a:p>
            <a:pPr algn="l"/>
            <a:r>
              <a:rPr lang="hr-HR" sz="8800" dirty="0"/>
              <a:t>ISUSOVA DOMOVINA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B1157AB-72AC-4CA5-8DE9-FF5600630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59" y="4965614"/>
            <a:ext cx="9623404" cy="834454"/>
          </a:xfrm>
        </p:spPr>
        <p:txBody>
          <a:bodyPr>
            <a:normAutofit/>
          </a:bodyPr>
          <a:lstStyle/>
          <a:p>
            <a:pPr algn="l"/>
            <a:r>
              <a:rPr lang="hr-HR" dirty="0"/>
              <a:t>Palestina Isusova vremena</a:t>
            </a:r>
          </a:p>
          <a:p>
            <a:pPr algn="l"/>
            <a:r>
              <a:rPr lang="hr-HR" sz="1200" dirty="0"/>
              <a:t>Autor: Ivana Sučija</a:t>
            </a:r>
          </a:p>
        </p:txBody>
      </p:sp>
    </p:spTree>
    <p:extLst>
      <p:ext uri="{BB962C8B-B14F-4D97-AF65-F5344CB8AC3E}">
        <p14:creationId xmlns:p14="http://schemas.microsoft.com/office/powerpoint/2010/main" val="1596444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4875F91-5641-468B-B589-14C698587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hr-HR">
                <a:solidFill>
                  <a:schemeClr val="bg1"/>
                </a:solidFill>
              </a:rPr>
              <a:t>RJEŠENJA RADNOG LISTIĆA „Isusova domovina”</a:t>
            </a:r>
          </a:p>
        </p:txBody>
      </p:sp>
      <p:cxnSp>
        <p:nvCxnSpPr>
          <p:cNvPr id="16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5BBBBC2-9826-45C7-A537-FEC5460C7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2400" dirty="0">
                <a:solidFill>
                  <a:schemeClr val="bg1"/>
                </a:solidFill>
              </a:rPr>
              <a:t>1. zadatak – NADOPUNI REČENICE!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400" dirty="0">
                <a:solidFill>
                  <a:schemeClr val="bg1"/>
                </a:solidFill>
              </a:rPr>
              <a:t>Isusova domovina zove se </a:t>
            </a:r>
            <a:r>
              <a:rPr lang="hr-HR" sz="2400" u="sng" dirty="0">
                <a:solidFill>
                  <a:schemeClr val="bg1"/>
                </a:solidFill>
              </a:rPr>
              <a:t>PALESTINA.</a:t>
            </a:r>
            <a:r>
              <a:rPr lang="hr-HR" sz="2400" dirty="0">
                <a:solidFill>
                  <a:schemeClr val="bg1"/>
                </a:solidFill>
              </a:rPr>
              <a:t> U Isusovo vrijeme bila je pod okupacijom </a:t>
            </a:r>
            <a:r>
              <a:rPr lang="hr-HR" sz="2400" u="sng" dirty="0">
                <a:solidFill>
                  <a:schemeClr val="bg1"/>
                </a:solidFill>
              </a:rPr>
              <a:t>RIMSKIH</a:t>
            </a:r>
            <a:r>
              <a:rPr lang="hr-HR" sz="2400" dirty="0">
                <a:solidFill>
                  <a:schemeClr val="bg1"/>
                </a:solidFill>
              </a:rPr>
              <a:t> vlasti. Isus se rodio u gradu </a:t>
            </a:r>
            <a:r>
              <a:rPr lang="hr-HR" sz="2400" u="sng" dirty="0">
                <a:solidFill>
                  <a:schemeClr val="bg1"/>
                </a:solidFill>
              </a:rPr>
              <a:t>BETLEHEMU</a:t>
            </a:r>
            <a:r>
              <a:rPr lang="hr-HR" sz="2400" dirty="0">
                <a:solidFill>
                  <a:schemeClr val="bg1"/>
                </a:solidFill>
              </a:rPr>
              <a:t>, više od 30 godina živio je u selu </a:t>
            </a:r>
            <a:r>
              <a:rPr lang="hr-HR" sz="2400" u="sng" dirty="0">
                <a:solidFill>
                  <a:schemeClr val="bg1"/>
                </a:solidFill>
              </a:rPr>
              <a:t>NAZARETU</a:t>
            </a:r>
            <a:r>
              <a:rPr lang="hr-HR" sz="2400" dirty="0">
                <a:solidFill>
                  <a:schemeClr val="bg1"/>
                </a:solidFill>
              </a:rPr>
              <a:t>, a hodočastio je i na kraju umro u gradu </a:t>
            </a:r>
            <a:r>
              <a:rPr lang="hr-HR" sz="2400" u="sng" dirty="0">
                <a:solidFill>
                  <a:schemeClr val="bg1"/>
                </a:solidFill>
              </a:rPr>
              <a:t>JERUZALEMU.</a:t>
            </a:r>
            <a:r>
              <a:rPr lang="hr-HR" sz="2400" dirty="0">
                <a:solidFill>
                  <a:schemeClr val="bg1"/>
                </a:solidFill>
              </a:rPr>
              <a:t> Najveći dio života proveo je u pokrajini </a:t>
            </a:r>
            <a:r>
              <a:rPr lang="hr-HR" sz="2400" u="sng" dirty="0">
                <a:solidFill>
                  <a:schemeClr val="bg1"/>
                </a:solidFill>
              </a:rPr>
              <a:t>GALILEJI</a:t>
            </a:r>
            <a:r>
              <a:rPr lang="hr-HR" sz="24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61727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9" name="Picture 55">
            <a:extLst>
              <a:ext uri="{FF2B5EF4-FFF2-40B4-BE49-F238E27FC236}">
                <a16:creationId xmlns:a16="http://schemas.microsoft.com/office/drawing/2014/main" id="{BEA6150D-EBA2-4C79-AF6F-5AF29C25D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413" y="2725353"/>
            <a:ext cx="2669687" cy="3578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8" name="Picture 1">
            <a:extLst>
              <a:ext uri="{FF2B5EF4-FFF2-40B4-BE49-F238E27FC236}">
                <a16:creationId xmlns:a16="http://schemas.microsoft.com/office/drawing/2014/main" id="{D96BAC7F-127A-4B1C-93F1-AD05C3E8E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741" y="4636395"/>
            <a:ext cx="2402556" cy="1795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7" name="Picture 10">
            <a:extLst>
              <a:ext uri="{FF2B5EF4-FFF2-40B4-BE49-F238E27FC236}">
                <a16:creationId xmlns:a16="http://schemas.microsoft.com/office/drawing/2014/main" id="{519F8DB8-768D-412C-A2FB-7A0B1442F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334" y="4636395"/>
            <a:ext cx="2402556" cy="1807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6" name="fullSizedImage">
            <a:extLst>
              <a:ext uri="{FF2B5EF4-FFF2-40B4-BE49-F238E27FC236}">
                <a16:creationId xmlns:a16="http://schemas.microsoft.com/office/drawing/2014/main" id="{67652E7B-3599-4BA5-A32B-D95AB26E5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741" y="2719486"/>
            <a:ext cx="2402556" cy="1795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F248CC9-30E2-49D3-8570-C78FC92C5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2025"/>
            <a:ext cx="10515600" cy="5387314"/>
          </a:xfrm>
        </p:spPr>
        <p:txBody>
          <a:bodyPr/>
          <a:lstStyle/>
          <a:p>
            <a:r>
              <a:rPr lang="hr-HR" sz="2000" dirty="0"/>
              <a:t>2. zadatak: PRIDRUŽI SLIČICAMA ODGOVARAJUĆI REDNI BROJ!</a:t>
            </a:r>
          </a:p>
        </p:txBody>
      </p:sp>
      <p:pic>
        <p:nvPicPr>
          <p:cNvPr id="2075" name="Picture 4">
            <a:extLst>
              <a:ext uri="{FF2B5EF4-FFF2-40B4-BE49-F238E27FC236}">
                <a16:creationId xmlns:a16="http://schemas.microsoft.com/office/drawing/2014/main" id="{DA2F561C-6A54-4624-AA75-4100C3040A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334" y="2683932"/>
            <a:ext cx="2410209" cy="1795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2C25FA32-CDBE-4B28-983E-80D1C8C37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prstClr val="black"/>
                </a:solidFill>
              </a:rPr>
              <a:t>RJEŠENJA RADNOG LISTIĆA „Isusova domovina”</a:t>
            </a:r>
            <a:endParaRPr lang="hr-HR" dirty="0"/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A86EC02E-3238-4DF0-8144-5A30DB3CBF8B}"/>
              </a:ext>
            </a:extLst>
          </p:cNvPr>
          <p:cNvSpPr/>
          <p:nvPr/>
        </p:nvSpPr>
        <p:spPr>
          <a:xfrm>
            <a:off x="951914" y="1889207"/>
            <a:ext cx="9219028" cy="70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Bazilika Rođenja Isusova, 2. Bazilika Navještenja, 3. Bazilika Svetog groba, </a:t>
            </a:r>
            <a:endParaRPr lang="hr-H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Jeruzalemski hram, 5. Mjesto Isusova rođenja u bazilici.</a:t>
            </a:r>
            <a:endParaRPr lang="hr-H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Elipsa 22">
            <a:extLst>
              <a:ext uri="{FF2B5EF4-FFF2-40B4-BE49-F238E27FC236}">
                <a16:creationId xmlns:a16="http://schemas.microsoft.com/office/drawing/2014/main" id="{FDE5B808-0603-4B0B-82C1-CEA70AC3F0D7}"/>
              </a:ext>
            </a:extLst>
          </p:cNvPr>
          <p:cNvSpPr/>
          <p:nvPr/>
        </p:nvSpPr>
        <p:spPr>
          <a:xfrm>
            <a:off x="1564345" y="2683932"/>
            <a:ext cx="703385" cy="7089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5</a:t>
            </a:r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5. </a:t>
            </a:r>
            <a:endParaRPr lang="hr-HR" dirty="0"/>
          </a:p>
        </p:txBody>
      </p:sp>
      <p:sp>
        <p:nvSpPr>
          <p:cNvPr id="39" name="Elipsa 38">
            <a:extLst>
              <a:ext uri="{FF2B5EF4-FFF2-40B4-BE49-F238E27FC236}">
                <a16:creationId xmlns:a16="http://schemas.microsoft.com/office/drawing/2014/main" id="{338A1A13-B575-4DA2-AF86-CF8D9CF42A94}"/>
              </a:ext>
            </a:extLst>
          </p:cNvPr>
          <p:cNvSpPr/>
          <p:nvPr/>
        </p:nvSpPr>
        <p:spPr>
          <a:xfrm>
            <a:off x="4800041" y="2613827"/>
            <a:ext cx="703385" cy="7089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5</a:t>
            </a:r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</a:t>
            </a:r>
            <a:endParaRPr lang="hr-HR" dirty="0"/>
          </a:p>
        </p:txBody>
      </p:sp>
      <p:sp>
        <p:nvSpPr>
          <p:cNvPr id="40" name="Elipsa 39">
            <a:extLst>
              <a:ext uri="{FF2B5EF4-FFF2-40B4-BE49-F238E27FC236}">
                <a16:creationId xmlns:a16="http://schemas.microsoft.com/office/drawing/2014/main" id="{8B0281EF-8982-4F1B-B031-A58C6DEE22C8}"/>
              </a:ext>
            </a:extLst>
          </p:cNvPr>
          <p:cNvSpPr/>
          <p:nvPr/>
        </p:nvSpPr>
        <p:spPr>
          <a:xfrm>
            <a:off x="1552355" y="4542802"/>
            <a:ext cx="703385" cy="7089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5</a:t>
            </a:r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</a:t>
            </a:r>
            <a:endParaRPr lang="hr-HR" dirty="0"/>
          </a:p>
        </p:txBody>
      </p:sp>
      <p:sp>
        <p:nvSpPr>
          <p:cNvPr id="41" name="Elipsa 40">
            <a:extLst>
              <a:ext uri="{FF2B5EF4-FFF2-40B4-BE49-F238E27FC236}">
                <a16:creationId xmlns:a16="http://schemas.microsoft.com/office/drawing/2014/main" id="{4B915529-F0D8-4411-9502-23FB9591339C}"/>
              </a:ext>
            </a:extLst>
          </p:cNvPr>
          <p:cNvSpPr/>
          <p:nvPr/>
        </p:nvSpPr>
        <p:spPr>
          <a:xfrm>
            <a:off x="4800041" y="4620686"/>
            <a:ext cx="703385" cy="7089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5</a:t>
            </a:r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</a:t>
            </a:r>
            <a:endParaRPr lang="hr-HR" dirty="0"/>
          </a:p>
        </p:txBody>
      </p:sp>
      <p:sp>
        <p:nvSpPr>
          <p:cNvPr id="42" name="Elipsa 41">
            <a:extLst>
              <a:ext uri="{FF2B5EF4-FFF2-40B4-BE49-F238E27FC236}">
                <a16:creationId xmlns:a16="http://schemas.microsoft.com/office/drawing/2014/main" id="{BE3F2ABA-EF9B-425D-8A15-9FEABFFBF913}"/>
              </a:ext>
            </a:extLst>
          </p:cNvPr>
          <p:cNvSpPr/>
          <p:nvPr/>
        </p:nvSpPr>
        <p:spPr>
          <a:xfrm>
            <a:off x="7767981" y="2683932"/>
            <a:ext cx="703385" cy="7089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5</a:t>
            </a:r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0666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22C184C-ED3A-4B16-9D40-00B1D97FD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hr-HR">
                <a:solidFill>
                  <a:schemeClr val="bg1"/>
                </a:solidFill>
              </a:rPr>
              <a:t>RJEŠENJA RADNOG LISTIĆA „Isusova domovina”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876CB61-27AF-476D-AA9A-699D33AE0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r>
              <a:rPr lang="hr-HR" sz="2400">
                <a:solidFill>
                  <a:schemeClr val="bg1"/>
                </a:solidFill>
              </a:rPr>
              <a:t>3. zadatak – KRATKO ODGOVORI NA PITANJA!</a:t>
            </a:r>
          </a:p>
          <a:p>
            <a:endParaRPr lang="hr-HR" sz="2400">
              <a:solidFill>
                <a:schemeClr val="bg1"/>
              </a:solidFill>
            </a:endParaRPr>
          </a:p>
          <a:p>
            <a:r>
              <a:rPr lang="hr-HR" sz="2400">
                <a:solidFill>
                  <a:schemeClr val="bg1"/>
                </a:solidFill>
              </a:rPr>
              <a:t>Što ti se najviše svidjelo kod Isusove domovine?</a:t>
            </a:r>
          </a:p>
          <a:p>
            <a:endParaRPr lang="hr-HR" sz="2400">
              <a:solidFill>
                <a:schemeClr val="bg1"/>
              </a:solidFill>
            </a:endParaRPr>
          </a:p>
          <a:p>
            <a:r>
              <a:rPr lang="hr-HR" sz="2400">
                <a:solidFill>
                  <a:schemeClr val="bg1"/>
                </a:solidFill>
              </a:rPr>
              <a:t>Što ti se najviše sviđa u tvojoj domovini?</a:t>
            </a:r>
          </a:p>
        </p:txBody>
      </p:sp>
    </p:spTree>
    <p:extLst>
      <p:ext uri="{BB962C8B-B14F-4D97-AF65-F5344CB8AC3E}">
        <p14:creationId xmlns:p14="http://schemas.microsoft.com/office/powerpoint/2010/main" val="3912691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5333415-7FD3-408A-B50D-2761DC550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hr-HR" dirty="0">
                <a:solidFill>
                  <a:schemeClr val="accent1"/>
                </a:solidFill>
              </a:rPr>
              <a:t>Interaktivna digitalna igra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DFB9623-9BDF-4BFF-9FF8-311788C4B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hr-HR" sz="2400">
                <a:hlinkClick r:id="rId2"/>
              </a:rPr>
              <a:t>https://wordwall.net/hr/resource/419203/vjeronauk/isusova-domovina</a:t>
            </a:r>
            <a:endParaRPr lang="hr-HR" sz="2400"/>
          </a:p>
        </p:txBody>
      </p:sp>
    </p:spTree>
    <p:extLst>
      <p:ext uri="{BB962C8B-B14F-4D97-AF65-F5344CB8AC3E}">
        <p14:creationId xmlns:p14="http://schemas.microsoft.com/office/powerpoint/2010/main" val="2369343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F1861F-D3BC-4909-A51C-46D77FBEF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hr-HR"/>
              <a:t>Palestina Isusova vremena</a:t>
            </a:r>
          </a:p>
        </p:txBody>
      </p:sp>
      <p:sp>
        <p:nvSpPr>
          <p:cNvPr id="4104" name="Content Placeholder 4101">
            <a:extLst>
              <a:ext uri="{FF2B5EF4-FFF2-40B4-BE49-F238E27FC236}">
                <a16:creationId xmlns:a16="http://schemas.microsoft.com/office/drawing/2014/main" id="{CAA86553-2599-4CE4-ADE7-7A922FECC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endParaRPr lang="hr-HR" sz="2000" dirty="0"/>
          </a:p>
          <a:p>
            <a:r>
              <a:rPr lang="hr-HR" sz="2000" dirty="0"/>
              <a:t>Isusova domovina bila je pod vlašću </a:t>
            </a:r>
            <a:r>
              <a:rPr lang="hr-HR" sz="2000" dirty="0" smtClean="0"/>
              <a:t>Rimljana</a:t>
            </a:r>
            <a:endParaRPr lang="hr-HR" sz="2000" dirty="0"/>
          </a:p>
          <a:p>
            <a:r>
              <a:rPr lang="hr-HR" sz="2000" dirty="0"/>
              <a:t>Isus se rodio u vrijeme cara Augusta</a:t>
            </a:r>
          </a:p>
          <a:p>
            <a:r>
              <a:rPr lang="hr-HR" sz="2000" dirty="0"/>
              <a:t>To je vrijeme mnogih sukoba i previranja u politici i židovskoj religiji</a:t>
            </a:r>
          </a:p>
          <a:p>
            <a:r>
              <a:rPr lang="hr-HR" sz="2000" dirty="0"/>
              <a:t>Danas se Isusova domovina zove Izrael</a:t>
            </a:r>
          </a:p>
          <a:p>
            <a:r>
              <a:rPr lang="hr-HR" sz="2000" dirty="0"/>
              <a:t>Središte je bio i ostao Jeruzalem</a:t>
            </a:r>
            <a:endParaRPr lang="en-US" sz="2000" dirty="0"/>
          </a:p>
        </p:txBody>
      </p:sp>
      <p:pic>
        <p:nvPicPr>
          <p:cNvPr id="4098" name="Picture 2" descr="Slikovni rezultat za map from the Jesus">
            <a:extLst>
              <a:ext uri="{FF2B5EF4-FFF2-40B4-BE49-F238E27FC236}">
                <a16:creationId xmlns:a16="http://schemas.microsoft.com/office/drawing/2014/main" id="{2558D682-9955-4F5B-94C1-CF45D44169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3" r="7083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8EFA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990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5BC87C-C85E-45C5-8B6B-71B27F56A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51467" cy="1676603"/>
          </a:xfrm>
        </p:spPr>
        <p:txBody>
          <a:bodyPr>
            <a:normAutofit/>
          </a:bodyPr>
          <a:lstStyle/>
          <a:p>
            <a:r>
              <a:rPr lang="hr-HR" sz="4800">
                <a:solidFill>
                  <a:schemeClr val="accent1"/>
                </a:solidFill>
              </a:rPr>
              <a:t>Geografska obilježja</a:t>
            </a:r>
          </a:p>
        </p:txBody>
      </p:sp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68D78E23-DB61-445C-8949-3E39B0075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651466" cy="3785419"/>
          </a:xfrm>
        </p:spPr>
        <p:txBody>
          <a:bodyPr>
            <a:normAutofit fontScale="92500" lnSpcReduction="10000"/>
          </a:bodyPr>
          <a:lstStyle/>
          <a:p>
            <a:r>
              <a:rPr lang="hr-HR" sz="2400" dirty="0"/>
              <a:t>Palestina se nalazila na istočnoj obali Sredozemnog mora</a:t>
            </a:r>
          </a:p>
          <a:p>
            <a:r>
              <a:rPr lang="hr-HR" sz="2400" dirty="0"/>
              <a:t>Uz obalu mora prostiru se plodne ravnice</a:t>
            </a:r>
          </a:p>
          <a:p>
            <a:r>
              <a:rPr lang="hr-HR" sz="2400" dirty="0"/>
              <a:t>Najveća rijeka u Palestini je Jordan</a:t>
            </a:r>
          </a:p>
          <a:p>
            <a:r>
              <a:rPr lang="hr-HR" sz="2400" dirty="0"/>
              <a:t>Najveća jezera su Galilejsko jezero (bogato ribom) i Mrtvo more (slano jezero iz kojeg voda ne istječe)</a:t>
            </a:r>
          </a:p>
          <a:p>
            <a:endParaRPr lang="en-US" sz="2000" dirty="0"/>
          </a:p>
        </p:txBody>
      </p:sp>
      <p:pic>
        <p:nvPicPr>
          <p:cNvPr id="2050" name="Picture 2" descr="Slikovni rezultat za map of jesus time">
            <a:extLst>
              <a:ext uri="{FF2B5EF4-FFF2-40B4-BE49-F238E27FC236}">
                <a16:creationId xmlns:a16="http://schemas.microsoft.com/office/drawing/2014/main" id="{E5EBE73C-AADF-47CC-8582-E7D0AA380B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5"/>
          <a:stretch/>
        </p:blipFill>
        <p:spPr bwMode="auto">
          <a:xfrm>
            <a:off x="4639056" y="10"/>
            <a:ext cx="7552944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797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ovezana slika">
            <a:extLst>
              <a:ext uri="{FF2B5EF4-FFF2-40B4-BE49-F238E27FC236}">
                <a16:creationId xmlns:a16="http://schemas.microsoft.com/office/drawing/2014/main" id="{D807A3D7-F92E-49CD-8D28-A8EB56F814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33"/>
          <a:stretch/>
        </p:blipFill>
        <p:spPr bwMode="auto">
          <a:xfrm>
            <a:off x="-1" y="10"/>
            <a:ext cx="12192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953E1EB-4028-4446-AAC1-568D9B713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hr-HR" sz="2800" dirty="0"/>
              <a:t>Koliko je daleko Isusova domovina?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Content Placeholder 3077">
            <a:extLst>
              <a:ext uri="{FF2B5EF4-FFF2-40B4-BE49-F238E27FC236}">
                <a16:creationId xmlns:a16="http://schemas.microsoft.com/office/drawing/2014/main" id="{38F38A21-2A6C-4E96-ABE1-C64049545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anchor="ctr">
            <a:normAutofit/>
          </a:bodyPr>
          <a:lstStyle/>
          <a:p>
            <a:r>
              <a:rPr lang="hr-HR" sz="1800"/>
              <a:t>Na internetskoj stranici </a:t>
            </a:r>
            <a:r>
              <a:rPr lang="hr-HR" sz="1800">
                <a:hlinkClick r:id="rId3"/>
              </a:rPr>
              <a:t>https://hr.utc.city/3018369-3599396</a:t>
            </a:r>
            <a:r>
              <a:rPr lang="hr-HR" sz="1800"/>
              <a:t> izračunata je udaljenost od Zagreba do Jeruzalema  3 169 km</a:t>
            </a:r>
          </a:p>
          <a:p>
            <a:r>
              <a:rPr lang="hr-HR" sz="1800"/>
              <a:t>Kad biste putovali automobilom prosječnom brzinom 70 km/h trebalo bi vam 32 sata neprekidne vožnje od Zagreba do Jeruzalema </a:t>
            </a:r>
          </a:p>
          <a:p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1132646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AC0144C3-1664-49A5-933D-4E84B159A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r-HR" sz="4000" dirty="0">
                <a:solidFill>
                  <a:srgbClr val="FFFFFF"/>
                </a:solidFill>
              </a:rPr>
              <a:t>POVEŽI MJESTO S DOGAĐAJEM IZ ISUSOVA ŽIVOTA: </a:t>
            </a:r>
          </a:p>
        </p:txBody>
      </p:sp>
      <p:graphicFrame>
        <p:nvGraphicFramePr>
          <p:cNvPr id="14" name="Rezervirano mjesto sadržaja 2">
            <a:extLst>
              <a:ext uri="{FF2B5EF4-FFF2-40B4-BE49-F238E27FC236}">
                <a16:creationId xmlns:a16="http://schemas.microsoft.com/office/drawing/2014/main" id="{DB518D7E-86B6-4CF2-B36C-238D97CE3C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793095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01874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0EA95AF-4793-48F8-B350-A47F0D484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VAŽNA PRAVILA ZA USPJEŠAN RAD U SKUPINI:</a:t>
            </a:r>
          </a:p>
        </p:txBody>
      </p:sp>
      <p:graphicFrame>
        <p:nvGraphicFramePr>
          <p:cNvPr id="23" name="Rezervirano mjesto sadržaja 2">
            <a:extLst>
              <a:ext uri="{FF2B5EF4-FFF2-40B4-BE49-F238E27FC236}">
                <a16:creationId xmlns:a16="http://schemas.microsoft.com/office/drawing/2014/main" id="{B97A34B9-E3EE-484D-8D00-BD68749A47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775983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1496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28E13B6-2710-4B2C-AD49-85E80E203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Rad u skupinama – Upoznajmo Isusovu domovinu - koraci: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DBDEE35A-55FB-4AF1-AB79-D218921CAF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255462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9763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8D412AD-9CF4-4510-97DC-34D6CC8308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643467" y="691992"/>
            <a:ext cx="4025724" cy="552254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DA5334C-7AF0-4A8E-A86A-BE90E3DF1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2055" y="1019503"/>
            <a:ext cx="3147848" cy="2065283"/>
          </a:xfrm>
        </p:spPr>
        <p:txBody>
          <a:bodyPr anchor="b">
            <a:normAutofit/>
          </a:bodyPr>
          <a:lstStyle/>
          <a:p>
            <a:r>
              <a:rPr lang="hr-HR" sz="3700">
                <a:solidFill>
                  <a:srgbClr val="FFFFFF"/>
                </a:solidFill>
              </a:rPr>
              <a:t>TABLICA ZA VREDNOVANJE I BODOVANJE: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FC89CA-47F1-4934-B283-0E52680A13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20600" y="3163562"/>
            <a:ext cx="3108960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14DF640-1EC7-4C00-B9A7-139B9844F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056" y="3247283"/>
            <a:ext cx="3147848" cy="2228608"/>
          </a:xfrm>
        </p:spPr>
        <p:txBody>
          <a:bodyPr>
            <a:normAutofit/>
          </a:bodyPr>
          <a:lstStyle/>
          <a:p>
            <a:r>
              <a:rPr lang="hr-HR" sz="1800" dirty="0">
                <a:solidFill>
                  <a:srgbClr val="FFFFFF"/>
                </a:solidFill>
              </a:rPr>
              <a:t>Rada u skupini – izrada plakata i izlaganje o ISUSOVOJ DOMOVINI</a:t>
            </a:r>
            <a:endParaRPr lang="en-US" sz="1800" dirty="0">
              <a:solidFill>
                <a:srgbClr val="FFFFFF"/>
              </a:solidFill>
            </a:endParaRPr>
          </a:p>
        </p:txBody>
      </p:sp>
      <p:graphicFrame>
        <p:nvGraphicFramePr>
          <p:cNvPr id="7" name="Rezervirano mjesto sadržaja 3">
            <a:extLst>
              <a:ext uri="{FF2B5EF4-FFF2-40B4-BE49-F238E27FC236}">
                <a16:creationId xmlns:a16="http://schemas.microsoft.com/office/drawing/2014/main" id="{EC562937-8D3F-4C72-9766-EE47C19C04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9965454"/>
              </p:ext>
            </p:extLst>
          </p:nvPr>
        </p:nvGraphicFramePr>
        <p:xfrm>
          <a:off x="5216539" y="1376485"/>
          <a:ext cx="6331996" cy="4175943"/>
        </p:xfrm>
        <a:graphic>
          <a:graphicData uri="http://schemas.openxmlformats.org/drawingml/2006/table">
            <a:tbl>
              <a:tblPr firstRow="1" firstCol="1" bandRow="1"/>
              <a:tblGrid>
                <a:gridCol w="3527508">
                  <a:extLst>
                    <a:ext uri="{9D8B030D-6E8A-4147-A177-3AD203B41FA5}">
                      <a16:colId xmlns:a16="http://schemas.microsoft.com/office/drawing/2014/main" val="3256752062"/>
                    </a:ext>
                  </a:extLst>
                </a:gridCol>
                <a:gridCol w="1075953">
                  <a:extLst>
                    <a:ext uri="{9D8B030D-6E8A-4147-A177-3AD203B41FA5}">
                      <a16:colId xmlns:a16="http://schemas.microsoft.com/office/drawing/2014/main" val="2337916638"/>
                    </a:ext>
                  </a:extLst>
                </a:gridCol>
                <a:gridCol w="981553">
                  <a:extLst>
                    <a:ext uri="{9D8B030D-6E8A-4147-A177-3AD203B41FA5}">
                      <a16:colId xmlns:a16="http://schemas.microsoft.com/office/drawing/2014/main" val="1848142228"/>
                    </a:ext>
                  </a:extLst>
                </a:gridCol>
                <a:gridCol w="746982">
                  <a:extLst>
                    <a:ext uri="{9D8B030D-6E8A-4147-A177-3AD203B41FA5}">
                      <a16:colId xmlns:a16="http://schemas.microsoft.com/office/drawing/2014/main" val="629817499"/>
                    </a:ext>
                  </a:extLst>
                </a:gridCol>
              </a:tblGrid>
              <a:tr h="400831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RUBRIKA za vrednovanje rada u skupini: </a:t>
                      </a: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Isusova domovina (izrada plakata i izlaganje)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5" marR="60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200035"/>
                  </a:ext>
                </a:extLst>
              </a:tr>
              <a:tr h="400831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ČLANOVI SKUPINE: 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5" marR="60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504150"/>
                  </a:ext>
                </a:extLst>
              </a:tr>
              <a:tr h="40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Bodovi: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5" marR="60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potpunosti = 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boda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5" marR="60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Djelomično = 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bod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5" marR="60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Nimalo = 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bodova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5" marR="60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0865891"/>
                  </a:ext>
                </a:extLst>
              </a:tr>
              <a:tr h="40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DOVRŠENOST PLAKATA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(plakat ima naslov, sve sličice i zadane rečenice)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5" marR="60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5" marR="60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5" marR="60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5" marR="60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6997657"/>
                  </a:ext>
                </a:extLst>
              </a:tr>
              <a:tr h="590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UREDNOST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(sličice su uredno izrezane i zalijepite, naslov i rečenice su uredno prepisane)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5" marR="60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5" marR="60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5" marR="60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5" marR="60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507241"/>
                  </a:ext>
                </a:extLst>
              </a:tr>
              <a:tr h="590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SUDJELOVANJE U IZLAGANJU 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(u izlaganju su sudjelovali svi članovi skupine u podjednakoj mjeri)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5" marR="60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5" marR="60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5" marR="60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5" marR="60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279700"/>
                  </a:ext>
                </a:extLst>
              </a:tr>
              <a:tr h="590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KVALITETA IZLAGANJA</a:t>
                      </a: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(svi članovi skupine su izlagali dovoljno glasno i razumljivo, te su bili su okrenuti prema slušačima)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5" marR="60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5" marR="60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5" marR="60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5" marR="60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4335558"/>
                  </a:ext>
                </a:extLst>
              </a:tr>
              <a:tr h="40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ZBROJ BODOVA: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5" marR="60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5" marR="60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646206"/>
                  </a:ext>
                </a:extLst>
              </a:tr>
              <a:tr h="40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OCJENA: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5" marR="60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25" marR="60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54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202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B34B9D1-08D7-4A36-AA42-1D769EB36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SKALA ZA OCJENJIVANJE  – izrade plakata i izlaganja o Isusovoj domovini:</a:t>
            </a:r>
          </a:p>
        </p:txBody>
      </p:sp>
      <p:graphicFrame>
        <p:nvGraphicFramePr>
          <p:cNvPr id="12" name="Rezervirano mjesto sadržaja 2">
            <a:extLst>
              <a:ext uri="{FF2B5EF4-FFF2-40B4-BE49-F238E27FC236}">
                <a16:creationId xmlns:a16="http://schemas.microsoft.com/office/drawing/2014/main" id="{9D6FC914-87FD-4A3B-A1BB-BAF72A59DE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48156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27037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621</Words>
  <Application>Microsoft Office PowerPoint</Application>
  <PresentationFormat>Široki zaslon</PresentationFormat>
  <Paragraphs>99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Tema sustava Office</vt:lpstr>
      <vt:lpstr>ISUSOVA DOMOVINA</vt:lpstr>
      <vt:lpstr>Palestina Isusova vremena</vt:lpstr>
      <vt:lpstr>Geografska obilježja</vt:lpstr>
      <vt:lpstr>Koliko je daleko Isusova domovina?</vt:lpstr>
      <vt:lpstr>POVEŽI MJESTO S DOGAĐAJEM IZ ISUSOVA ŽIVOTA: </vt:lpstr>
      <vt:lpstr>VAŽNA PRAVILA ZA USPJEŠAN RAD U SKUPINI:</vt:lpstr>
      <vt:lpstr>Rad u skupinama – Upoznajmo Isusovu domovinu - koraci:</vt:lpstr>
      <vt:lpstr>TABLICA ZA VREDNOVANJE I BODOVANJE:</vt:lpstr>
      <vt:lpstr>SKALA ZA OCJENJIVANJE  – izrade plakata i izlaganja o Isusovoj domovini:</vt:lpstr>
      <vt:lpstr>RJEŠENJA RADNOG LISTIĆA „Isusova domovina”</vt:lpstr>
      <vt:lpstr>RJEŠENJA RADNOG LISTIĆA „Isusova domovina”</vt:lpstr>
      <vt:lpstr>RJEŠENJA RADNOG LISTIĆA „Isusova domovina”</vt:lpstr>
      <vt:lpstr>Interaktivna digitalna igra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ISUSOVA DOMOVINA</dc:title>
  <dc:creator>Ivana Sučija</dc:creator>
  <cp:lastModifiedBy>Hewlett-Packard Company</cp:lastModifiedBy>
  <cp:revision>4</cp:revision>
  <dcterms:created xsi:type="dcterms:W3CDTF">2020-01-31T10:22:45Z</dcterms:created>
  <dcterms:modified xsi:type="dcterms:W3CDTF">2020-03-30T10:44:57Z</dcterms:modified>
</cp:coreProperties>
</file>