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Isus - središnja </a:t>
            </a:r>
            <a:r>
              <a:rPr lang="hr-HR" dirty="0" smtClean="0"/>
              <a:t>osoba cjelokupne povijesti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84734"/>
            <a:ext cx="9448800" cy="165343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Pripremila: Josipa Tomašević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65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276"/>
            <a:ext cx="10820400" cy="5716409"/>
          </a:xfrm>
        </p:spPr>
        <p:txBody>
          <a:bodyPr/>
          <a:lstStyle/>
          <a:p>
            <a:r>
              <a:rPr lang="hr-HR" dirty="0" smtClean="0"/>
              <a:t>U Isusu su se ispunila obećanja koja je BOG dao izraelskom narodu.</a:t>
            </a:r>
          </a:p>
          <a:p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PROROK NATAN </a:t>
            </a:r>
            <a:r>
              <a:rPr lang="hr-HR" dirty="0" smtClean="0"/>
              <a:t>(živio </a:t>
            </a:r>
            <a:r>
              <a:rPr lang="hr-HR" dirty="0" smtClean="0"/>
              <a:t>je za vrijeme kralja Davida)</a:t>
            </a:r>
          </a:p>
          <a:p>
            <a:pPr marL="0" indent="0">
              <a:buNone/>
            </a:pPr>
            <a:r>
              <a:rPr lang="hr-HR" dirty="0" smtClean="0"/>
              <a:t>„Isklijat će mladica iz panja </a:t>
            </a:r>
            <a:r>
              <a:rPr lang="hr-HR" dirty="0" err="1" smtClean="0"/>
              <a:t>Jišajeva</a:t>
            </a:r>
            <a:r>
              <a:rPr lang="hr-HR" dirty="0" smtClean="0"/>
              <a:t>, izdanak će izbit iz njegova </a:t>
            </a:r>
            <a:r>
              <a:rPr lang="hr-HR" dirty="0" smtClean="0"/>
              <a:t>korijena</a:t>
            </a:r>
            <a:r>
              <a:rPr lang="hr-HR" dirty="0" smtClean="0"/>
              <a:t>…”</a:t>
            </a:r>
          </a:p>
          <a:p>
            <a:pPr marL="0" indent="0">
              <a:buNone/>
            </a:pPr>
            <a:r>
              <a:rPr lang="hr-HR" b="1" dirty="0" smtClean="0"/>
              <a:t>JIŠAJ    -    DAVID    -    JOSIP   -    ISUS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PROROK IZAIJA </a:t>
            </a:r>
            <a:r>
              <a:rPr lang="hr-HR" dirty="0" smtClean="0"/>
              <a:t>(8. st. </a:t>
            </a:r>
            <a:r>
              <a:rPr lang="hr-HR" dirty="0" smtClean="0"/>
              <a:t>pr</a:t>
            </a:r>
            <a:r>
              <a:rPr lang="hr-HR" dirty="0" smtClean="0"/>
              <a:t>. Kr.)</a:t>
            </a:r>
          </a:p>
          <a:p>
            <a:pPr marL="0" indent="0">
              <a:buNone/>
            </a:pPr>
            <a:r>
              <a:rPr lang="hr-HR" dirty="0" smtClean="0"/>
              <a:t>„Doći </a:t>
            </a:r>
            <a:r>
              <a:rPr lang="hr-HR" dirty="0" smtClean="0"/>
              <a:t>će Božji Pomazanik koji će uspostaviti novi Božji svijet među </a:t>
            </a:r>
            <a:r>
              <a:rPr lang="hr-HR" dirty="0" smtClean="0"/>
              <a:t>ljudima”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BOŽJI POMAZANIK    -    ISUS</a:t>
            </a:r>
            <a:r>
              <a:rPr lang="hr-HR" dirty="0" smtClean="0"/>
              <a:t>: -siromasi neće više biti siromasi</a:t>
            </a:r>
          </a:p>
          <a:p>
            <a:pPr marL="0" indent="0">
              <a:buNone/>
            </a:pPr>
            <a:r>
              <a:rPr lang="hr-HR" dirty="0" smtClean="0"/>
              <a:t>                                                  -gladni će se nasititi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-potlačeni će biti oslobođeni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Temeljni zakon novoga Kraljevstva jest </a:t>
            </a:r>
            <a:r>
              <a:rPr lang="hr-HR" b="1" dirty="0" smtClean="0"/>
              <a:t>LJUBAV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Heart 3"/>
          <p:cNvSpPr/>
          <p:nvPr/>
        </p:nvSpPr>
        <p:spPr>
          <a:xfrm>
            <a:off x="7418231" y="5203065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9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Heart 3"/>
          <p:cNvSpPr/>
          <p:nvPr/>
        </p:nvSpPr>
        <p:spPr>
          <a:xfrm>
            <a:off x="1506827" y="515155"/>
            <a:ext cx="8809149" cy="587276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000" dirty="0" smtClean="0"/>
          </a:p>
          <a:p>
            <a:pPr algn="ctr"/>
            <a:endParaRPr lang="hr-HR" sz="2000" dirty="0"/>
          </a:p>
          <a:p>
            <a:pPr algn="ctr"/>
            <a:r>
              <a:rPr lang="hr-HR" sz="2000" dirty="0" smtClean="0"/>
              <a:t>Praštajte i oprostit će vam se.</a:t>
            </a:r>
          </a:p>
          <a:p>
            <a:pPr algn="ctr"/>
            <a:endParaRPr lang="hr-HR" sz="2000" dirty="0"/>
          </a:p>
          <a:p>
            <a:pPr algn="ctr"/>
            <a:r>
              <a:rPr lang="hr-HR" sz="2000" dirty="0" smtClean="0"/>
              <a:t>Dajte i dat će vam se.</a:t>
            </a:r>
          </a:p>
          <a:p>
            <a:pPr algn="ctr"/>
            <a:endParaRPr lang="hr-HR" sz="2000" dirty="0"/>
          </a:p>
          <a:p>
            <a:pPr algn="ctr"/>
            <a:r>
              <a:rPr lang="hr-HR" sz="2000" dirty="0" smtClean="0"/>
              <a:t>Budite savršeni.</a:t>
            </a:r>
          </a:p>
          <a:p>
            <a:pPr algn="ctr"/>
            <a:endParaRPr lang="hr-HR" sz="2000" dirty="0"/>
          </a:p>
          <a:p>
            <a:pPr algn="ctr"/>
            <a:r>
              <a:rPr lang="hr-HR" sz="2000" dirty="0" smtClean="0"/>
              <a:t>Izvadi najprije brvno iz oka svoga, pa ćeš onda dobro vidjeti izvaditi trun što je u oku bratovu.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0700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</TotalTime>
  <Words>146</Words>
  <Application>Microsoft Office PowerPoint</Application>
  <PresentationFormat>Široki zaslon</PresentationFormat>
  <Paragraphs>26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Isus - središnja osoba cjelokupne povijesti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Isus-središnja osoba cjelokupne povijesti</dc:title>
  <dc:creator>Slavko</dc:creator>
  <cp:lastModifiedBy>Hewlett-Packard Company</cp:lastModifiedBy>
  <cp:revision>4</cp:revision>
  <dcterms:created xsi:type="dcterms:W3CDTF">2019-03-03T08:54:27Z</dcterms:created>
  <dcterms:modified xsi:type="dcterms:W3CDTF">2020-04-02T10:40:42Z</dcterms:modified>
</cp:coreProperties>
</file>