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7" autoAdjust="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0DEE-1B16-48D5-A4CE-232323B586B9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EE5F-9B37-41F0-AFC1-5E3E0538BC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63688" y="3789040"/>
            <a:ext cx="6008712" cy="165618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2000" dirty="0" smtClean="0"/>
              <a:t>Pripremila: Josipa Tomašević</a:t>
            </a:r>
            <a:endParaRPr lang="hr-HR" sz="2000" dirty="0"/>
          </a:p>
        </p:txBody>
      </p:sp>
      <p:sp>
        <p:nvSpPr>
          <p:cNvPr id="4" name="Pravokutnik 3"/>
          <p:cNvSpPr/>
          <p:nvPr/>
        </p:nvSpPr>
        <p:spPr>
          <a:xfrm>
            <a:off x="1331640" y="2060848"/>
            <a:ext cx="6010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MARIJINI BLAGDANI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61647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r>
                        <a:rPr lang="hr-HR" sz="2400" i="1" u="sng" dirty="0" smtClean="0">
                          <a:solidFill>
                            <a:schemeClr val="tx1"/>
                          </a:solidFill>
                        </a:rPr>
                        <a:t>Bezgrešno začeće Marijino</a:t>
                      </a:r>
                    </a:p>
                    <a:p>
                      <a:endParaRPr lang="hr-H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Marija je očuvana od ljage istočnoga grijeha u trenutku začeća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8.12.</a:t>
                      </a:r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i="1" u="sng" dirty="0" smtClean="0">
                          <a:solidFill>
                            <a:schemeClr val="tx1"/>
                          </a:solidFill>
                        </a:rPr>
                        <a:t>Navještenje Blažene Djevice Marije (Blagovijest)</a:t>
                      </a:r>
                    </a:p>
                    <a:p>
                      <a:endParaRPr lang="hr-H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dirty="0" err="1" smtClean="0">
                          <a:solidFill>
                            <a:schemeClr val="tx1"/>
                          </a:solidFill>
                        </a:rPr>
                        <a:t>Arkanđeo</a:t>
                      </a: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400" dirty="0" err="1" smtClean="0">
                          <a:solidFill>
                            <a:schemeClr val="tx1"/>
                          </a:solidFill>
                        </a:rPr>
                        <a:t>Gabrijel</a:t>
                      </a: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 je navijestio Mariji da će roditi Sina Božjega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25.3.</a:t>
                      </a:r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368">
                <a:tc>
                  <a:txBody>
                    <a:bodyPr/>
                    <a:lstStyle/>
                    <a:p>
                      <a:r>
                        <a:rPr lang="hr-HR" sz="2400" b="1" i="1" u="sng" dirty="0" smtClean="0"/>
                        <a:t>Uznesenje Blažene Djevice Marije (Velika</a:t>
                      </a:r>
                      <a:r>
                        <a:rPr lang="hr-HR" sz="2400" b="1" i="1" u="sng" baseline="0" dirty="0" smtClean="0"/>
                        <a:t> Gospa)</a:t>
                      </a:r>
                    </a:p>
                    <a:p>
                      <a:endParaRPr lang="hr-HR" sz="2400" b="1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b="1" baseline="0" dirty="0" smtClean="0"/>
                        <a:t>Marija je dušom i tijelom uznesena na nebo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b="1" baseline="0" dirty="0" smtClean="0"/>
                        <a:t>15.8.</a:t>
                      </a:r>
                      <a:endParaRPr lang="hr-HR" sz="2400" b="1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i="1" u="sng" dirty="0" smtClean="0"/>
                        <a:t>Rođenje Blažene Djevice Marije (Mala Gospa)</a:t>
                      </a:r>
                    </a:p>
                    <a:p>
                      <a:endParaRPr lang="hr-HR" sz="2400" b="1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b="1" dirty="0" smtClean="0"/>
                        <a:t>Marijini roditelji: Ana i Joakim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hr-HR" sz="2400" b="1" dirty="0" smtClean="0"/>
                        <a:t>8.9.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</Words>
  <Application>Microsoft Office PowerPoint</Application>
  <PresentationFormat>Prikaz na zaslonu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tema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Slavko</dc:creator>
  <cp:lastModifiedBy>Hewlett-Packard Company</cp:lastModifiedBy>
  <cp:revision>3</cp:revision>
  <dcterms:created xsi:type="dcterms:W3CDTF">2016-05-09T06:52:24Z</dcterms:created>
  <dcterms:modified xsi:type="dcterms:W3CDTF">2020-04-02T10:43:11Z</dcterms:modified>
</cp:coreProperties>
</file>