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7E0F0-07CB-4108-9BB0-87F782CC871A}" type="datetimeFigureOut">
              <a:rPr lang="hr-HR" smtClean="0"/>
              <a:pPr/>
              <a:t>30.3.2020.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D9ED-6CBB-4940-9A98-64FB25217E4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7E0F0-07CB-4108-9BB0-87F782CC871A}" type="datetimeFigureOut">
              <a:rPr lang="hr-HR" smtClean="0"/>
              <a:pPr/>
              <a:t>30.3.2020.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D9ED-6CBB-4940-9A98-64FB25217E4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7E0F0-07CB-4108-9BB0-87F782CC871A}" type="datetimeFigureOut">
              <a:rPr lang="hr-HR" smtClean="0"/>
              <a:pPr/>
              <a:t>30.3.2020.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D9ED-6CBB-4940-9A98-64FB25217E4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7E0F0-07CB-4108-9BB0-87F782CC871A}" type="datetimeFigureOut">
              <a:rPr lang="hr-HR" smtClean="0"/>
              <a:pPr/>
              <a:t>30.3.2020.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D9ED-6CBB-4940-9A98-64FB25217E4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7E0F0-07CB-4108-9BB0-87F782CC871A}" type="datetimeFigureOut">
              <a:rPr lang="hr-HR" smtClean="0"/>
              <a:pPr/>
              <a:t>30.3.2020.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D9ED-6CBB-4940-9A98-64FB25217E4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7E0F0-07CB-4108-9BB0-87F782CC871A}" type="datetimeFigureOut">
              <a:rPr lang="hr-HR" smtClean="0"/>
              <a:pPr/>
              <a:t>30.3.2020.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D9ED-6CBB-4940-9A98-64FB25217E4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7E0F0-07CB-4108-9BB0-87F782CC871A}" type="datetimeFigureOut">
              <a:rPr lang="hr-HR" smtClean="0"/>
              <a:pPr/>
              <a:t>30.3.2020.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D9ED-6CBB-4940-9A98-64FB25217E4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7E0F0-07CB-4108-9BB0-87F782CC871A}" type="datetimeFigureOut">
              <a:rPr lang="hr-HR" smtClean="0"/>
              <a:pPr/>
              <a:t>30.3.2020.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D9ED-6CBB-4940-9A98-64FB25217E4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7E0F0-07CB-4108-9BB0-87F782CC871A}" type="datetimeFigureOut">
              <a:rPr lang="hr-HR" smtClean="0"/>
              <a:pPr/>
              <a:t>30.3.2020.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D9ED-6CBB-4940-9A98-64FB25217E4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7E0F0-07CB-4108-9BB0-87F782CC871A}" type="datetimeFigureOut">
              <a:rPr lang="hr-HR" smtClean="0"/>
              <a:pPr/>
              <a:t>30.3.2020.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D9ED-6CBB-4940-9A98-64FB25217E4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7E0F0-07CB-4108-9BB0-87F782CC871A}" type="datetimeFigureOut">
              <a:rPr lang="hr-HR" smtClean="0"/>
              <a:pPr/>
              <a:t>30.3.2020.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D9ED-6CBB-4940-9A98-64FB25217E4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7E0F0-07CB-4108-9BB0-87F782CC871A}" type="datetimeFigureOut">
              <a:rPr lang="hr-HR" smtClean="0"/>
              <a:pPr/>
              <a:t>30.3.2020.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2D9ED-6CBB-4940-9A98-64FB25217E4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5877272"/>
            <a:ext cx="6400800" cy="432048"/>
          </a:xfrm>
        </p:spPr>
        <p:txBody>
          <a:bodyPr>
            <a:normAutofit/>
          </a:bodyPr>
          <a:lstStyle/>
          <a:p>
            <a:r>
              <a:rPr lang="hr-HR" sz="1400" dirty="0" smtClean="0"/>
              <a:t>Pripremila: Josipa Tomašević</a:t>
            </a:r>
            <a:endParaRPr lang="hr-HR" sz="1400" dirty="0"/>
          </a:p>
        </p:txBody>
      </p:sp>
      <p:sp>
        <p:nvSpPr>
          <p:cNvPr id="4" name="Pravokutnik 3"/>
          <p:cNvSpPr/>
          <p:nvPr/>
        </p:nvSpPr>
        <p:spPr>
          <a:xfrm>
            <a:off x="1187624" y="836712"/>
            <a:ext cx="654044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Sakramenti kršćanske </a:t>
            </a:r>
          </a:p>
          <a:p>
            <a:pPr algn="ctr"/>
            <a:r>
              <a:rPr lang="hr-HR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inicijacije</a:t>
            </a:r>
            <a:endParaRPr lang="hr-HR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5" name="Slika 4" descr="CRKV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3068960"/>
            <a:ext cx="1656184" cy="22358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hr-HR" dirty="0" smtClean="0"/>
              <a:t>6.-9. st.</a:t>
            </a:r>
          </a:p>
          <a:p>
            <a:pPr algn="just"/>
            <a:r>
              <a:rPr lang="hr-HR" dirty="0" smtClean="0"/>
              <a:t>euharistija </a:t>
            </a:r>
            <a:r>
              <a:rPr lang="hr-HR" dirty="0" smtClean="0"/>
              <a:t>na latinskom jeziku, koji vjernici nisu razumjeli</a:t>
            </a:r>
          </a:p>
          <a:p>
            <a:pPr algn="just"/>
            <a:r>
              <a:rPr lang="hr-HR" dirty="0" smtClean="0"/>
              <a:t>udaljavanje </a:t>
            </a:r>
            <a:r>
              <a:rPr lang="hr-HR" dirty="0" smtClean="0"/>
              <a:t>vjernika, sve malje pričesti, misa doživljavana kao obveza, a ne radostan susret s Gospodinom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Drugi nazivi za euharistiju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endParaRPr lang="hr-HR" dirty="0" smtClean="0"/>
          </a:p>
          <a:p>
            <a:r>
              <a:rPr lang="hr-HR" dirty="0" smtClean="0"/>
              <a:t>Gospodnja večera</a:t>
            </a:r>
          </a:p>
          <a:p>
            <a:r>
              <a:rPr lang="hr-HR" dirty="0" smtClean="0"/>
              <a:t>lomljenje </a:t>
            </a:r>
            <a:r>
              <a:rPr lang="hr-HR" dirty="0" smtClean="0"/>
              <a:t>kruha</a:t>
            </a:r>
          </a:p>
          <a:p>
            <a:r>
              <a:rPr lang="hr-HR" dirty="0" err="1" smtClean="0"/>
              <a:t>spomenčin</a:t>
            </a:r>
            <a:endParaRPr lang="hr-HR" dirty="0" smtClean="0"/>
          </a:p>
          <a:p>
            <a:r>
              <a:rPr lang="hr-HR" dirty="0" smtClean="0"/>
              <a:t>sveta </a:t>
            </a:r>
            <a:r>
              <a:rPr lang="hr-HR" dirty="0" smtClean="0"/>
              <a:t>žrtva</a:t>
            </a:r>
          </a:p>
          <a:p>
            <a:r>
              <a:rPr lang="hr-HR" dirty="0" smtClean="0"/>
              <a:t>pričest</a:t>
            </a:r>
            <a:endParaRPr lang="hr-HR" dirty="0" smtClean="0"/>
          </a:p>
          <a:p>
            <a:r>
              <a:rPr lang="hr-HR" dirty="0" smtClean="0"/>
              <a:t>sveta </a:t>
            </a:r>
            <a:r>
              <a:rPr lang="hr-HR" dirty="0" smtClean="0"/>
              <a:t>misa</a:t>
            </a:r>
          </a:p>
          <a:p>
            <a:r>
              <a:rPr lang="hr-HR" dirty="0" smtClean="0"/>
              <a:t>liturgija</a:t>
            </a:r>
            <a:endParaRPr lang="hr-HR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836703" y="1412776"/>
            <a:ext cx="7540847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Sakramenti kršćanske inicijacije</a:t>
            </a:r>
          </a:p>
          <a:p>
            <a:pPr algn="ctr"/>
            <a:r>
              <a:rPr lang="hr-HR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</a:t>
            </a:r>
            <a:r>
              <a:rPr lang="hr-HR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li sakramenti pristupa u</a:t>
            </a:r>
          </a:p>
          <a:p>
            <a:pPr algn="ctr"/>
            <a:r>
              <a:rPr lang="hr-HR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</a:t>
            </a:r>
            <a:r>
              <a:rPr lang="hr-HR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ršćanstvo su </a:t>
            </a:r>
            <a:endParaRPr lang="hr-HR" sz="4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hr-H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KRŠTENJE</a:t>
            </a:r>
            <a:r>
              <a:rPr lang="hr-H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, </a:t>
            </a:r>
          </a:p>
          <a:p>
            <a:pPr algn="ctr"/>
            <a:r>
              <a:rPr lang="hr-H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POTVRDA I EUHARISTIJA</a:t>
            </a:r>
            <a:endParaRPr lang="hr-H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Kršćanska inicijacija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r-HR" i="1" u="sng" dirty="0" smtClean="0">
                <a:solidFill>
                  <a:srgbClr val="FF0000"/>
                </a:solidFill>
              </a:rPr>
              <a:t>NEKAD</a:t>
            </a:r>
            <a:endParaRPr lang="hr-HR" i="1" u="sng" dirty="0">
              <a:solidFill>
                <a:srgbClr val="FF0000"/>
              </a:solidFill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apostoli </a:t>
            </a:r>
            <a:r>
              <a:rPr lang="hr-HR" dirty="0" smtClean="0">
                <a:solidFill>
                  <a:srgbClr val="FF0000"/>
                </a:solidFill>
              </a:rPr>
              <a:t>i njihovi suradnici dijelili krštenje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u </a:t>
            </a:r>
            <a:r>
              <a:rPr lang="hr-HR" dirty="0" smtClean="0">
                <a:solidFill>
                  <a:srgbClr val="FF0000"/>
                </a:solidFill>
              </a:rPr>
              <a:t>Kristovu zajednicu ulazili samo ODRASLI (KATEKUMENI)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Priprema je trajala tri </a:t>
            </a:r>
            <a:r>
              <a:rPr lang="hr-HR" dirty="0" smtClean="0">
                <a:solidFill>
                  <a:srgbClr val="FF0000"/>
                </a:solidFill>
              </a:rPr>
              <a:t>godine (KATEKUMENAT)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slavljenje </a:t>
            </a:r>
            <a:r>
              <a:rPr lang="hr-HR" dirty="0" smtClean="0">
                <a:solidFill>
                  <a:srgbClr val="FF0000"/>
                </a:solidFill>
              </a:rPr>
              <a:t>sakramenata u USKRSNOJ NOĆI (Velika </a:t>
            </a:r>
            <a:r>
              <a:rPr lang="hr-HR" dirty="0" smtClean="0">
                <a:solidFill>
                  <a:srgbClr val="FF0000"/>
                </a:solidFill>
              </a:rPr>
              <a:t>subota</a:t>
            </a:r>
            <a:r>
              <a:rPr lang="hr-HR" dirty="0" smtClean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hr-HR" i="1" u="sng" dirty="0" smtClean="0">
                <a:solidFill>
                  <a:schemeClr val="accent1">
                    <a:lumMod val="75000"/>
                  </a:schemeClr>
                </a:solidFill>
              </a:rPr>
              <a:t>DANAS</a:t>
            </a:r>
            <a:endParaRPr lang="hr-HR" i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err="1" smtClean="0">
                <a:solidFill>
                  <a:schemeClr val="tx2">
                    <a:lumMod val="75000"/>
                  </a:schemeClr>
                </a:solidFill>
              </a:rPr>
              <a:t>katekumenat</a:t>
            </a:r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traje 1 godinu</a:t>
            </a:r>
          </a:p>
          <a:p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intenzivnije </a:t>
            </a:r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poučavanje i učenje o temeljnim osnovama kršćanske vjere; učenje kako naučiti živjeti po vjeri i prihvatiti Boga u vlastitom životu</a:t>
            </a:r>
          </a:p>
          <a:p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slavljenje </a:t>
            </a:r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sakramenata u USKRSNOJ NOĆI (Velika </a:t>
            </a:r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subota</a:t>
            </a:r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hr-HR" b="1" dirty="0" smtClean="0">
                <a:solidFill>
                  <a:schemeClr val="tx2">
                    <a:lumMod val="75000"/>
                  </a:schemeClr>
                </a:solidFill>
              </a:rPr>
              <a:t>Po sakramentu krštenja događa se sljedeće:</a:t>
            </a:r>
          </a:p>
          <a:p>
            <a:pPr>
              <a:buFont typeface="Wingdings" pitchFamily="2" charset="2"/>
              <a:buChar char="v"/>
            </a:pPr>
            <a:r>
              <a:rPr lang="hr-HR" dirty="0" smtClean="0"/>
              <a:t>snagom </a:t>
            </a:r>
            <a:r>
              <a:rPr lang="hr-HR" dirty="0" smtClean="0"/>
              <a:t>Duha Svetoga primamo nov život i postajemo Božja djeca</a:t>
            </a:r>
          </a:p>
          <a:p>
            <a:pPr>
              <a:buFont typeface="Wingdings" pitchFamily="2" charset="2"/>
              <a:buChar char="v"/>
            </a:pPr>
            <a:r>
              <a:rPr lang="hr-HR" dirty="0" smtClean="0"/>
              <a:t>opraštaju </a:t>
            </a:r>
            <a:r>
              <a:rPr lang="hr-HR" dirty="0" smtClean="0"/>
              <a:t>nam se grijesi (istočni grijeh)</a:t>
            </a:r>
          </a:p>
          <a:p>
            <a:pPr>
              <a:buFont typeface="Wingdings" pitchFamily="2" charset="2"/>
              <a:buChar char="v"/>
            </a:pPr>
            <a:r>
              <a:rPr lang="hr-HR" dirty="0" smtClean="0"/>
              <a:t>daruju </a:t>
            </a:r>
            <a:r>
              <a:rPr lang="hr-HR" dirty="0" smtClean="0"/>
              <a:t>nam se krjeposti nade, vjere i ljubavi</a:t>
            </a:r>
          </a:p>
          <a:p>
            <a:pPr>
              <a:buFont typeface="Wingdings" pitchFamily="2" charset="2"/>
              <a:buChar char="v"/>
            </a:pPr>
            <a:r>
              <a:rPr lang="hr-HR" dirty="0" smtClean="0"/>
              <a:t>postajemo </a:t>
            </a:r>
            <a:r>
              <a:rPr lang="hr-HR" dirty="0" smtClean="0"/>
              <a:t>članovi Crkve</a:t>
            </a:r>
            <a:endParaRPr lang="hr-HR" dirty="0"/>
          </a:p>
        </p:txBody>
      </p:sp>
      <p:sp>
        <p:nvSpPr>
          <p:cNvPr id="9" name="Pravokutnik 8"/>
          <p:cNvSpPr/>
          <p:nvPr/>
        </p:nvSpPr>
        <p:spPr>
          <a:xfrm>
            <a:off x="2915816" y="404664"/>
            <a:ext cx="29716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KRŠTENJE</a:t>
            </a:r>
            <a:endParaRPr lang="hr-HR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/>
              <a:t>redoviti </a:t>
            </a:r>
            <a:r>
              <a:rPr lang="hr-HR" dirty="0" smtClean="0"/>
              <a:t>djelitelj: svećenik ili đakon</a:t>
            </a:r>
          </a:p>
          <a:p>
            <a:r>
              <a:rPr lang="hr-HR" dirty="0" smtClean="0"/>
              <a:t>prima </a:t>
            </a:r>
            <a:r>
              <a:rPr lang="hr-HR" dirty="0" smtClean="0"/>
              <a:t>se uz nazočnost kumova</a:t>
            </a:r>
          </a:p>
          <a:p>
            <a:r>
              <a:rPr lang="hr-HR" dirty="0" smtClean="0"/>
              <a:t>prima </a:t>
            </a:r>
            <a:r>
              <a:rPr lang="hr-HR" dirty="0" smtClean="0"/>
              <a:t>se samo jednom u životu</a:t>
            </a:r>
          </a:p>
          <a:p>
            <a:r>
              <a:rPr lang="hr-HR" dirty="0" smtClean="0"/>
              <a:t>budući </a:t>
            </a:r>
            <a:r>
              <a:rPr lang="hr-HR" dirty="0" smtClean="0"/>
              <a:t>da malo dijete nema osobne vjere, u njegovo ime njegovi roditelji i kumovi traže krštenje, odriču se zla i ispovijedaju vjeru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/>
              <a:t>drugi </a:t>
            </a:r>
            <a:r>
              <a:rPr lang="hr-HR" dirty="0" smtClean="0"/>
              <a:t>naziv i </a:t>
            </a:r>
            <a:r>
              <a:rPr lang="hr-HR" i="1" dirty="0" smtClean="0"/>
              <a:t>firma</a:t>
            </a:r>
            <a:r>
              <a:rPr lang="hr-HR" dirty="0" smtClean="0"/>
              <a:t> (</a:t>
            </a:r>
            <a:r>
              <a:rPr lang="hr-HR" i="1" dirty="0" smtClean="0"/>
              <a:t>potvrditi</a:t>
            </a:r>
            <a:r>
              <a:rPr lang="hr-HR" dirty="0" smtClean="0"/>
              <a:t>)</a:t>
            </a:r>
          </a:p>
          <a:p>
            <a:r>
              <a:rPr lang="hr-HR" dirty="0" smtClean="0"/>
              <a:t>krizma (</a:t>
            </a:r>
            <a:r>
              <a:rPr lang="hr-HR" i="1" dirty="0" smtClean="0"/>
              <a:t>pomazanje</a:t>
            </a:r>
            <a:r>
              <a:rPr lang="hr-HR" dirty="0" smtClean="0"/>
              <a:t>)</a:t>
            </a:r>
          </a:p>
          <a:p>
            <a:r>
              <a:rPr lang="hr-HR" dirty="0" smtClean="0"/>
              <a:t>o </a:t>
            </a:r>
            <a:r>
              <a:rPr lang="hr-HR" dirty="0" smtClean="0"/>
              <a:t>sakramentu govore </a:t>
            </a:r>
            <a:r>
              <a:rPr lang="hr-HR" i="1" dirty="0" smtClean="0"/>
              <a:t>Djela apostolska</a:t>
            </a:r>
          </a:p>
          <a:p>
            <a:r>
              <a:rPr lang="hr-HR" dirty="0" smtClean="0"/>
              <a:t>redoviti </a:t>
            </a:r>
            <a:r>
              <a:rPr lang="hr-HR" dirty="0" smtClean="0"/>
              <a:t>djelitelj: biskup</a:t>
            </a:r>
          </a:p>
          <a:p>
            <a:r>
              <a:rPr lang="hr-HR" dirty="0" smtClean="0"/>
              <a:t>prima </a:t>
            </a:r>
            <a:r>
              <a:rPr lang="hr-HR" dirty="0" smtClean="0"/>
              <a:t>se samo jednom u životu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1403648" y="404664"/>
            <a:ext cx="58871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POTVRDA (KRIZMA)</a:t>
            </a:r>
            <a:endParaRPr lang="hr-H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/>
              <a:t>vrhunac </a:t>
            </a:r>
            <a:r>
              <a:rPr lang="hr-HR" dirty="0" smtClean="0"/>
              <a:t>kršćanske inicijacije</a:t>
            </a:r>
          </a:p>
          <a:p>
            <a:r>
              <a:rPr lang="hr-HR" dirty="0" smtClean="0"/>
              <a:t>najuzvišeniji </a:t>
            </a:r>
            <a:r>
              <a:rPr lang="hr-HR" dirty="0" smtClean="0"/>
              <a:t>sakrament, središte i vrhunac svega kršćanskoga života jer je u euharistiji u najpotpunijem smislu prisutan Isus Krist</a:t>
            </a:r>
          </a:p>
          <a:p>
            <a:r>
              <a:rPr lang="hr-HR" dirty="0" smtClean="0"/>
              <a:t>Isus Krist oduvijek je htio zauvijek ostati prisutan u svijetu i zato je na Posljednjoj večeri ustanovio euharistiju</a:t>
            </a:r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2339752" y="404664"/>
            <a:ext cx="38881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EUHARISTIJA</a:t>
            </a:r>
            <a:endParaRPr lang="hr-HR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Euharistija kroz povijest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hr-HR" b="1" dirty="0" smtClean="0"/>
              <a:t>PRVI KRŠĆANI</a:t>
            </a:r>
          </a:p>
          <a:p>
            <a:r>
              <a:rPr lang="hr-HR" dirty="0" smtClean="0"/>
              <a:t>U sunčev </a:t>
            </a:r>
            <a:r>
              <a:rPr lang="hr-HR" dirty="0" smtClean="0"/>
              <a:t>dan (naša </a:t>
            </a:r>
            <a:r>
              <a:rPr lang="hr-HR" dirty="0" smtClean="0"/>
              <a:t>nedjelja) sastajali su se u privatnim kućama </a:t>
            </a:r>
            <a:r>
              <a:rPr lang="hr-HR" dirty="0" smtClean="0"/>
              <a:t>da </a:t>
            </a:r>
            <a:r>
              <a:rPr lang="hr-HR" dirty="0" smtClean="0"/>
              <a:t>bi slušali biblijske tekstove, molili i prinosili kruh i vino, nakon čega je uslijedilo blagovanje</a:t>
            </a:r>
          </a:p>
          <a:p>
            <a:r>
              <a:rPr lang="hr-HR" dirty="0" smtClean="0"/>
              <a:t>ako </a:t>
            </a:r>
            <a:r>
              <a:rPr lang="hr-HR" dirty="0" smtClean="0"/>
              <a:t>netko nije mogao prisustvovati euharistiji, đakoni bi </a:t>
            </a:r>
            <a:r>
              <a:rPr lang="hr-HR" dirty="0" smtClean="0"/>
              <a:t>mu donosili </a:t>
            </a:r>
            <a:r>
              <a:rPr lang="hr-HR" dirty="0" smtClean="0"/>
              <a:t>kruh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hr-HR" dirty="0" smtClean="0"/>
              <a:t>4.-5</a:t>
            </a:r>
            <a:r>
              <a:rPr lang="hr-HR" dirty="0" smtClean="0"/>
              <a:t>. st</a:t>
            </a:r>
            <a:r>
              <a:rPr lang="hr-HR" dirty="0" smtClean="0"/>
              <a:t>.</a:t>
            </a:r>
          </a:p>
          <a:p>
            <a:r>
              <a:rPr lang="hr-HR" dirty="0" smtClean="0"/>
              <a:t>prestanak </a:t>
            </a:r>
            <a:r>
              <a:rPr lang="hr-HR" dirty="0" smtClean="0"/>
              <a:t>progona kršćana</a:t>
            </a:r>
          </a:p>
          <a:p>
            <a:r>
              <a:rPr lang="hr-HR" dirty="0" smtClean="0"/>
              <a:t>počele </a:t>
            </a:r>
            <a:r>
              <a:rPr lang="hr-HR" dirty="0" smtClean="0"/>
              <a:t>su se graditi bazilike</a:t>
            </a:r>
          </a:p>
          <a:p>
            <a:r>
              <a:rPr lang="hr-HR" dirty="0" smtClean="0"/>
              <a:t>euharistijska </a:t>
            </a:r>
            <a:r>
              <a:rPr lang="hr-HR" dirty="0" smtClean="0"/>
              <a:t>slavlja bila su svečana</a:t>
            </a:r>
          </a:p>
          <a:p>
            <a:r>
              <a:rPr lang="hr-HR" dirty="0" smtClean="0"/>
              <a:t>broj </a:t>
            </a:r>
            <a:r>
              <a:rPr lang="hr-HR" dirty="0" smtClean="0"/>
              <a:t>pričesnika se smanjuje  zbog strahopoštovanja</a:t>
            </a:r>
          </a:p>
          <a:p>
            <a:r>
              <a:rPr lang="hr-HR" dirty="0" smtClean="0"/>
              <a:t>euharistiju </a:t>
            </a:r>
            <a:r>
              <a:rPr lang="hr-HR" dirty="0" smtClean="0"/>
              <a:t>predvodio biskup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366</Words>
  <Application>Microsoft Office PowerPoint</Application>
  <PresentationFormat>Prikaz na zaslonu (4:3)</PresentationFormat>
  <Paragraphs>60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tema</vt:lpstr>
      <vt:lpstr>PowerPoint prezentacija</vt:lpstr>
      <vt:lpstr>PowerPoint prezentacija</vt:lpstr>
      <vt:lpstr>Kršćanska inicijacija</vt:lpstr>
      <vt:lpstr>PowerPoint prezentacija</vt:lpstr>
      <vt:lpstr>PowerPoint prezentacija</vt:lpstr>
      <vt:lpstr>PowerPoint prezentacija</vt:lpstr>
      <vt:lpstr>PowerPoint prezentacija</vt:lpstr>
      <vt:lpstr>Euharistija kroz povijest</vt:lpstr>
      <vt:lpstr>PowerPoint prezentacija</vt:lpstr>
      <vt:lpstr>PowerPoint prezentacija</vt:lpstr>
      <vt:lpstr>Drugi nazivi za euharistiju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Slavko</dc:creator>
  <cp:lastModifiedBy>Hewlett-Packard Company</cp:lastModifiedBy>
  <cp:revision>16</cp:revision>
  <dcterms:created xsi:type="dcterms:W3CDTF">2016-03-04T06:11:01Z</dcterms:created>
  <dcterms:modified xsi:type="dcterms:W3CDTF">2020-03-30T13:08:04Z</dcterms:modified>
</cp:coreProperties>
</file>