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789140"/>
            <a:ext cx="8915399" cy="3988241"/>
          </a:xfrm>
        </p:spPr>
        <p:txBody>
          <a:bodyPr>
            <a:normAutofit/>
          </a:bodyPr>
          <a:lstStyle/>
          <a:p>
            <a:r>
              <a:rPr lang="hr-HR" sz="2200" dirty="0" smtClean="0"/>
              <a:t>Pripremila: Josipa Tomašević</a:t>
            </a:r>
            <a:br>
              <a:rPr lang="hr-HR" sz="2200" dirty="0" smtClean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 smtClean="0"/>
              <a:t/>
            </a:r>
            <a:br>
              <a:rPr lang="hr-HR" sz="2200" dirty="0" smtClean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Tko </a:t>
            </a:r>
            <a:r>
              <a:rPr lang="hr-HR" dirty="0" smtClean="0"/>
              <a:t>je Isus Krist?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/>
              <a:t>Isus je pravi Bog</a:t>
            </a:r>
          </a:p>
          <a:p>
            <a:r>
              <a:rPr lang="hr-HR" b="1" dirty="0" smtClean="0"/>
              <a:t>Isus je pravi čovjek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7171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Isus je pravi Bog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5008"/>
            <a:ext cx="8915400" cy="5582992"/>
          </a:xfrm>
        </p:spPr>
        <p:txBody>
          <a:bodyPr>
            <a:noAutofit/>
          </a:bodyPr>
          <a:lstStyle/>
          <a:p>
            <a:r>
              <a:rPr lang="hr-HR" sz="2000" dirty="0" smtClean="0"/>
              <a:t>Kada govorimo o Isusu Kristu, ne mislimo da je to </a:t>
            </a:r>
            <a:r>
              <a:rPr lang="hr-HR" sz="2000" dirty="0" smtClean="0"/>
              <a:t>simbolički, </a:t>
            </a:r>
            <a:r>
              <a:rPr lang="hr-HR" sz="2000" dirty="0" smtClean="0"/>
              <a:t>nego stvarno.</a:t>
            </a:r>
          </a:p>
          <a:p>
            <a:r>
              <a:rPr lang="hr-HR" sz="2000" dirty="0" smtClean="0"/>
              <a:t>Isus je pravi, jedinorođeni Sin Božji.</a:t>
            </a:r>
          </a:p>
          <a:p>
            <a:r>
              <a:rPr lang="hr-HR" sz="2000" dirty="0" smtClean="0"/>
              <a:t>Isus je </a:t>
            </a:r>
            <a:r>
              <a:rPr lang="hr-HR" sz="2000" b="1" dirty="0" smtClean="0"/>
              <a:t>druga božanska osoba </a:t>
            </a:r>
            <a:r>
              <a:rPr lang="hr-HR" sz="2000" dirty="0" smtClean="0"/>
              <a:t>(uz Oca i Duha Svetoga</a:t>
            </a:r>
            <a:r>
              <a:rPr lang="hr-HR" sz="2000" dirty="0" smtClean="0"/>
              <a:t>) - Presveto </a:t>
            </a:r>
            <a:r>
              <a:rPr lang="hr-HR" sz="2000" dirty="0" smtClean="0"/>
              <a:t>Trojstvo</a:t>
            </a:r>
          </a:p>
          <a:p>
            <a:r>
              <a:rPr lang="hr-HR" sz="2000" dirty="0" smtClean="0"/>
              <a:t>U Starom zavjetu imenom </a:t>
            </a:r>
            <a:r>
              <a:rPr lang="hr-HR" sz="2000" b="1" dirty="0" smtClean="0"/>
              <a:t>Gospodin</a:t>
            </a:r>
            <a:r>
              <a:rPr lang="hr-HR" sz="2000" dirty="0" smtClean="0"/>
              <a:t> naziva se samo </a:t>
            </a:r>
            <a:r>
              <a:rPr lang="hr-HR" sz="2000" dirty="0" smtClean="0"/>
              <a:t>Bog - tako </a:t>
            </a:r>
            <a:r>
              <a:rPr lang="hr-HR" sz="2000" dirty="0" smtClean="0"/>
              <a:t>su ga zvali bolesni, grješni, siromašni, potlačeni, </a:t>
            </a:r>
            <a:r>
              <a:rPr lang="hr-HR" sz="2000" dirty="0"/>
              <a:t>n</a:t>
            </a:r>
            <a:r>
              <a:rPr lang="hr-HR" sz="2000" dirty="0" smtClean="0"/>
              <a:t>apušteni…</a:t>
            </a:r>
          </a:p>
          <a:p>
            <a:r>
              <a:rPr lang="hr-HR" sz="2000" dirty="0" smtClean="0"/>
              <a:t>Novozavjetni pisci iznose </a:t>
            </a:r>
            <a:r>
              <a:rPr lang="hr-HR" sz="2000" b="1" dirty="0" smtClean="0"/>
              <a:t>konkretne događaje </a:t>
            </a:r>
            <a:r>
              <a:rPr lang="hr-HR" sz="2000" dirty="0" smtClean="0"/>
              <a:t>iz kojih prepoznajemo Isus kao Sina Božjega: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000" b="1" dirty="0"/>
              <a:t>z</a:t>
            </a:r>
            <a:r>
              <a:rPr lang="hr-HR" sz="2000" b="1" dirty="0" smtClean="0"/>
              <a:t>ačet</a:t>
            </a:r>
            <a:r>
              <a:rPr lang="hr-HR" sz="2000" dirty="0" smtClean="0"/>
              <a:t> </a:t>
            </a:r>
            <a:r>
              <a:rPr lang="hr-HR" sz="2000" dirty="0" smtClean="0"/>
              <a:t>po Duhu Svetom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000" dirty="0"/>
              <a:t>k</a:t>
            </a:r>
            <a:r>
              <a:rPr lang="hr-HR" sz="2000" dirty="0" smtClean="0"/>
              <a:t>od </a:t>
            </a:r>
            <a:r>
              <a:rPr lang="hr-HR" sz="2000" b="1" dirty="0" smtClean="0"/>
              <a:t>krštenja</a:t>
            </a:r>
            <a:r>
              <a:rPr lang="hr-HR" sz="2000" dirty="0" smtClean="0"/>
              <a:t>: „Ovo je Sin moj Ljubljeni”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000" dirty="0" smtClean="0"/>
              <a:t>čini </a:t>
            </a:r>
            <a:r>
              <a:rPr lang="hr-HR" sz="2000" dirty="0" smtClean="0"/>
              <a:t>mnoga </a:t>
            </a:r>
            <a:r>
              <a:rPr lang="hr-HR" sz="2000" b="1" dirty="0" smtClean="0"/>
              <a:t>čudesa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000" dirty="0" smtClean="0"/>
              <a:t>s </a:t>
            </a:r>
            <a:r>
              <a:rPr lang="hr-HR" sz="2000" dirty="0" smtClean="0"/>
              <a:t>križa se Bogu obraća kao </a:t>
            </a:r>
            <a:r>
              <a:rPr lang="hr-HR" sz="2000" b="1" dirty="0" smtClean="0"/>
              <a:t>Ocu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000" dirty="0"/>
              <a:t>s</a:t>
            </a:r>
            <a:r>
              <a:rPr lang="hr-HR" sz="2000" dirty="0" smtClean="0"/>
              <a:t>mrt - </a:t>
            </a:r>
            <a:r>
              <a:rPr lang="hr-HR" sz="2000" b="1" dirty="0"/>
              <a:t>u</a:t>
            </a:r>
            <a:r>
              <a:rPr lang="hr-HR" sz="2000" b="1" dirty="0" smtClean="0"/>
              <a:t>skrsnuće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33662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Isus je pravi čovjek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0918"/>
            <a:ext cx="8915400" cy="4520304"/>
          </a:xfrm>
        </p:spPr>
        <p:txBody>
          <a:bodyPr>
            <a:normAutofit/>
          </a:bodyPr>
          <a:lstStyle/>
          <a:p>
            <a:r>
              <a:rPr lang="hr-HR" sz="2000" dirty="0" smtClean="0"/>
              <a:t>rođen </a:t>
            </a:r>
            <a:r>
              <a:rPr lang="hr-HR" sz="2000" dirty="0" smtClean="0"/>
              <a:t>u Betlehemu</a:t>
            </a:r>
          </a:p>
          <a:p>
            <a:r>
              <a:rPr lang="hr-HR" sz="2000" dirty="0" smtClean="0"/>
              <a:t>kao </a:t>
            </a:r>
            <a:r>
              <a:rPr lang="hr-HR" sz="2000" dirty="0" smtClean="0"/>
              <a:t>dijete osjetio progonstvo</a:t>
            </a:r>
          </a:p>
          <a:p>
            <a:r>
              <a:rPr lang="hr-HR" sz="2000" dirty="0" smtClean="0"/>
              <a:t>djetinjstvo </a:t>
            </a:r>
            <a:r>
              <a:rPr lang="hr-HR" sz="2000" dirty="0" smtClean="0"/>
              <a:t>i mladost proveo u Nazaretu</a:t>
            </a:r>
          </a:p>
          <a:p>
            <a:r>
              <a:rPr lang="hr-HR" sz="2000" dirty="0"/>
              <a:t>j</a:t>
            </a:r>
            <a:r>
              <a:rPr lang="hr-HR" sz="2000" dirty="0" smtClean="0"/>
              <a:t>avno </a:t>
            </a:r>
            <a:r>
              <a:rPr lang="hr-HR" sz="2000" dirty="0" smtClean="0"/>
              <a:t>djelovao</a:t>
            </a:r>
          </a:p>
          <a:p>
            <a:r>
              <a:rPr lang="hr-HR" sz="2000" dirty="0" smtClean="0"/>
              <a:t>osjetio </a:t>
            </a:r>
            <a:r>
              <a:rPr lang="hr-HR" sz="2000" dirty="0" smtClean="0"/>
              <a:t>siromaštvo, glad, umor, neprihvaćenost</a:t>
            </a:r>
          </a:p>
          <a:p>
            <a:r>
              <a:rPr lang="hr-HR" sz="2000" dirty="0" smtClean="0"/>
              <a:t>volio </a:t>
            </a:r>
            <a:r>
              <a:rPr lang="hr-HR" sz="2000" dirty="0" smtClean="0"/>
              <a:t>i pomagao </a:t>
            </a:r>
          </a:p>
          <a:p>
            <a:r>
              <a:rPr lang="hr-HR" sz="2000" smtClean="0"/>
              <a:t>mučen </a:t>
            </a:r>
            <a:r>
              <a:rPr lang="hr-HR" sz="2000" dirty="0" smtClean="0"/>
              <a:t>i umro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73224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152</Words>
  <Application>Microsoft Office PowerPoint</Application>
  <PresentationFormat>Široki zaslon</PresentationFormat>
  <Paragraphs>22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Wisp</vt:lpstr>
      <vt:lpstr>Pripremila: Josipa Tomašević     Tko je Isus Krist? </vt:lpstr>
      <vt:lpstr>Isus je pravi Bog</vt:lpstr>
      <vt:lpstr>Isus je pravi čovjek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Tko je Isus Krist?</dc:title>
  <dc:creator>Slavko</dc:creator>
  <cp:lastModifiedBy>Hewlett-Packard Company</cp:lastModifiedBy>
  <cp:revision>3</cp:revision>
  <dcterms:created xsi:type="dcterms:W3CDTF">2020-03-09T07:04:52Z</dcterms:created>
  <dcterms:modified xsi:type="dcterms:W3CDTF">2020-04-02T10:47:41Z</dcterms:modified>
</cp:coreProperties>
</file>