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99CE-A0B1-4E0F-AEFB-B9428B554877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05B8-CC98-428A-A2AA-83F48266FC2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KATAKOMBE U RIMU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Katakombe </a:t>
            </a:r>
            <a:r>
              <a:rPr lang="hr-HR" dirty="0" smtClean="0"/>
              <a:t>sv. </a:t>
            </a:r>
            <a:r>
              <a:rPr lang="hr-HR" dirty="0" err="1" smtClean="0"/>
              <a:t>Kalista</a:t>
            </a:r>
            <a:endParaRPr lang="hr-HR" dirty="0" smtClean="0"/>
          </a:p>
          <a:p>
            <a:endParaRPr lang="hr-HR" dirty="0"/>
          </a:p>
          <a:p>
            <a:r>
              <a:rPr lang="hr-HR" sz="2000" dirty="0" smtClean="0"/>
              <a:t>Pripremila: Josipa Tomašević</a:t>
            </a:r>
            <a:endParaRPr lang="hr-H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2148" y="-783468"/>
            <a:ext cx="8424936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4136" y="-747464"/>
            <a:ext cx="8352928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 flipV="1">
            <a:off x="926468" y="-126268"/>
            <a:ext cx="7335688" cy="71014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31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Prikaz na zaslonu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tema</vt:lpstr>
      <vt:lpstr>KATAKOMBE U RIMU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KATAKOMBE U RIMU</dc:title>
  <dc:creator>Slavko</dc:creator>
  <cp:lastModifiedBy>Hewlett-Packard Company</cp:lastModifiedBy>
  <cp:revision>4</cp:revision>
  <dcterms:created xsi:type="dcterms:W3CDTF">2017-05-06T13:58:52Z</dcterms:created>
  <dcterms:modified xsi:type="dcterms:W3CDTF">2020-04-02T10:45:10Z</dcterms:modified>
</cp:coreProperties>
</file>